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58921c8ca745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f30a9ead414d06"/>
  </p:sldMasterIdLst>
  <p:sldIdLst>
    <p:sldId xmlns:r="http://schemas.openxmlformats.org/officeDocument/2006/relationships" id="256" r:id="Reeb001c602fe40a2"/>
    <p:sldId xmlns:r="http://schemas.openxmlformats.org/officeDocument/2006/relationships" id="257" r:id="R574e6588bec141e1"/>
    <p:sldId xmlns:r="http://schemas.openxmlformats.org/officeDocument/2006/relationships" id="258" r:id="R570f670e032f44ad"/>
    <p:sldId xmlns:r="http://schemas.openxmlformats.org/officeDocument/2006/relationships" id="259" r:id="R5919a9f609104a6e"/>
    <p:sldId xmlns:r="http://schemas.openxmlformats.org/officeDocument/2006/relationships" id="260" r:id="R9c96487f4d1645da"/>
    <p:sldId xmlns:r="http://schemas.openxmlformats.org/officeDocument/2006/relationships" id="261" r:id="Rb47f4ae44fcb4e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f30a9ead414d06" /><Relationship Type="http://schemas.openxmlformats.org/officeDocument/2006/relationships/slide" Target="/ppt/slides/slide1.xml" Id="Reeb001c602fe40a2" /><Relationship Type="http://schemas.openxmlformats.org/officeDocument/2006/relationships/slide" Target="/ppt/slides/slide2.xml" Id="R574e6588bec141e1" /><Relationship Type="http://schemas.openxmlformats.org/officeDocument/2006/relationships/slide" Target="/ppt/slides/slide3.xml" Id="R570f670e032f44ad" /><Relationship Type="http://schemas.openxmlformats.org/officeDocument/2006/relationships/slide" Target="/ppt/slides/slide4.xml" Id="R5919a9f609104a6e" /><Relationship Type="http://schemas.openxmlformats.org/officeDocument/2006/relationships/slide" Target="/ppt/slides/slide5.xml" Id="R9c96487f4d1645da" /><Relationship Type="http://schemas.openxmlformats.org/officeDocument/2006/relationships/slide" Target="/ppt/slides/slide6.xml" Id="Rb47f4ae44fcb4e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c052a4305744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eb4b0fd6f47a1" /><Relationship Type="http://schemas.openxmlformats.org/officeDocument/2006/relationships/theme" Target="/ppt/slideMasters/theme/theme1.xml" Id="R01a3e3db85284c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deb4b0fd6f47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c96a3819349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151ad912b47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5d88bf8ca40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ef9b9fbab4d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17667b15c44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72da35fa645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PAUL KROHN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 KROHN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 KROHN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 KROHN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 KROHN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 KROHN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Bolette brygge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921 101 155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 KROHN HOLDING AS</a:t>
            </a:r>
          </a:p>
        </p:txBody>
      </p:sp>
    </p:spTree>
  </p:cSld>
  <p:clrMapOvr>
    <a:masterClrMapping xmlns:a="http://schemas.openxmlformats.org/drawingml/2006/main"/>
  </p:clrMapOvr>
</p:sld>
</file>