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94d701c054a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2fd2e933ef417c"/>
  </p:sldMasterIdLst>
  <p:sldIdLst>
    <p:sldId xmlns:r="http://schemas.openxmlformats.org/officeDocument/2006/relationships" id="256" r:id="Rb542da7e3fbc4c99"/>
    <p:sldId xmlns:r="http://schemas.openxmlformats.org/officeDocument/2006/relationships" id="257" r:id="Rbb7af3c2c83e4a4f"/>
    <p:sldId xmlns:r="http://schemas.openxmlformats.org/officeDocument/2006/relationships" id="258" r:id="R310764d7b95442b4"/>
    <p:sldId xmlns:r="http://schemas.openxmlformats.org/officeDocument/2006/relationships" id="259" r:id="R126bed100b8a411d"/>
    <p:sldId xmlns:r="http://schemas.openxmlformats.org/officeDocument/2006/relationships" id="260" r:id="Rf9f998309b334131"/>
    <p:sldId xmlns:r="http://schemas.openxmlformats.org/officeDocument/2006/relationships" id="261" r:id="R18bac912e8d14121"/>
    <p:sldId xmlns:r="http://schemas.openxmlformats.org/officeDocument/2006/relationships" id="262" r:id="R83a5ebc159a0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fd2e933ef417c" /><Relationship Type="http://schemas.openxmlformats.org/officeDocument/2006/relationships/slide" Target="/ppt/slides/slide1.xml" Id="Rb542da7e3fbc4c99" /><Relationship Type="http://schemas.openxmlformats.org/officeDocument/2006/relationships/slide" Target="/ppt/slides/slide2.xml" Id="Rbb7af3c2c83e4a4f" /><Relationship Type="http://schemas.openxmlformats.org/officeDocument/2006/relationships/slide" Target="/ppt/slides/slide3.xml" Id="R310764d7b95442b4" /><Relationship Type="http://schemas.openxmlformats.org/officeDocument/2006/relationships/slide" Target="/ppt/slides/slide4.xml" Id="R126bed100b8a411d" /><Relationship Type="http://schemas.openxmlformats.org/officeDocument/2006/relationships/slide" Target="/ppt/slides/slide5.xml" Id="Rf9f998309b334131" /><Relationship Type="http://schemas.openxmlformats.org/officeDocument/2006/relationships/slide" Target="/ppt/slides/slide6.xml" Id="R18bac912e8d14121" /><Relationship Type="http://schemas.openxmlformats.org/officeDocument/2006/relationships/slide" Target="/ppt/slides/slide7.xml" Id="R83a5ebc159a0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84b4591b2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f5e11169c4a5b" /><Relationship Type="http://schemas.openxmlformats.org/officeDocument/2006/relationships/theme" Target="/ppt/slideMasters/theme/theme1.xml" Id="R5baba8d8dc24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f5e11169c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71dc17e89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d63b5bc8e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1fd9b36a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b2cae5504f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cffae04dc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7aa903b7042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b2b1ccf0d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DWS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DWS EIGEDOM AS ble etablert [år] og holder til i Valen.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1 667 066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WAHL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5451 Valen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921 095 511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DWS EIGEDOM AS</a:t>
            </a:r>
          </a:p>
        </p:txBody>
      </p:sp>
    </p:spTree>
  </p:cSld>
  <p:clrMapOvr>
    <a:masterClrMapping xmlns:a="http://schemas.openxmlformats.org/drawingml/2006/main"/>
  </p:clrMapOvr>
</p:sld>
</file>