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f743a2080046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4b2d2ac13a446b"/>
  </p:sldMasterIdLst>
  <p:sldIdLst>
    <p:sldId xmlns:r="http://schemas.openxmlformats.org/officeDocument/2006/relationships" id="256" r:id="R0e1d713f7043432d"/>
    <p:sldId xmlns:r="http://schemas.openxmlformats.org/officeDocument/2006/relationships" id="257" r:id="R3c21907364c845ca"/>
    <p:sldId xmlns:r="http://schemas.openxmlformats.org/officeDocument/2006/relationships" id="258" r:id="R2b758f6f4ac54d6c"/>
    <p:sldId xmlns:r="http://schemas.openxmlformats.org/officeDocument/2006/relationships" id="259" r:id="Redb154cafb5c4a76"/>
    <p:sldId xmlns:r="http://schemas.openxmlformats.org/officeDocument/2006/relationships" id="260" r:id="Rf163798cbd2f4c22"/>
    <p:sldId xmlns:r="http://schemas.openxmlformats.org/officeDocument/2006/relationships" id="261" r:id="Recddbcfe5c50484b"/>
    <p:sldId xmlns:r="http://schemas.openxmlformats.org/officeDocument/2006/relationships" id="262" r:id="Re00c9db90fa849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4b2d2ac13a446b" /><Relationship Type="http://schemas.openxmlformats.org/officeDocument/2006/relationships/slide" Target="/ppt/slides/slide1.xml" Id="R0e1d713f7043432d" /><Relationship Type="http://schemas.openxmlformats.org/officeDocument/2006/relationships/slide" Target="/ppt/slides/slide2.xml" Id="R3c21907364c845ca" /><Relationship Type="http://schemas.openxmlformats.org/officeDocument/2006/relationships/slide" Target="/ppt/slides/slide3.xml" Id="R2b758f6f4ac54d6c" /><Relationship Type="http://schemas.openxmlformats.org/officeDocument/2006/relationships/slide" Target="/ppt/slides/slide4.xml" Id="Redb154cafb5c4a76" /><Relationship Type="http://schemas.openxmlformats.org/officeDocument/2006/relationships/slide" Target="/ppt/slides/slide5.xml" Id="Rf163798cbd2f4c22" /><Relationship Type="http://schemas.openxmlformats.org/officeDocument/2006/relationships/slide" Target="/ppt/slides/slide6.xml" Id="Recddbcfe5c50484b" /><Relationship Type="http://schemas.openxmlformats.org/officeDocument/2006/relationships/slide" Target="/ppt/slides/slide7.xml" Id="Re00c9db90fa849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9e02380c8547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0ac57372824ecd" /><Relationship Type="http://schemas.openxmlformats.org/officeDocument/2006/relationships/theme" Target="/ppt/slideMasters/theme/theme1.xml" Id="R2774c56d571349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0ac57372824e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5d24ec72ec4d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836436f12842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4513aefa4849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2ecd01f9d042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da719dc4ac45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4d62f4ec1440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84a79cd0e640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AKSO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AKSO HOLDING AS ble etablert [år] og holder til i Nittedal.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−21 261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−11 261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2 409 123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2 899 918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AKRAWI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Olav Akrawi, Utsiktsveien 56B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1482 Nittedal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921 093 128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AKSO HOLDING AS</a:t>
            </a:r>
          </a:p>
        </p:txBody>
      </p:sp>
    </p:spTree>
  </p:cSld>
  <p:clrMapOvr>
    <a:masterClrMapping xmlns:a="http://schemas.openxmlformats.org/drawingml/2006/main"/>
  </p:clrMapOvr>
</p:sld>
</file>