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98ac45eb5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9f602ff244304"/>
  </p:sldMasterIdLst>
  <p:sldIdLst>
    <p:sldId xmlns:r="http://schemas.openxmlformats.org/officeDocument/2006/relationships" id="256" r:id="Rf92ec69bff4a416d"/>
    <p:sldId xmlns:r="http://schemas.openxmlformats.org/officeDocument/2006/relationships" id="257" r:id="R9bb3d201f484457b"/>
    <p:sldId xmlns:r="http://schemas.openxmlformats.org/officeDocument/2006/relationships" id="258" r:id="R91b7134ba8ae4dcd"/>
    <p:sldId xmlns:r="http://schemas.openxmlformats.org/officeDocument/2006/relationships" id="259" r:id="R67e38305f382464f"/>
    <p:sldId xmlns:r="http://schemas.openxmlformats.org/officeDocument/2006/relationships" id="260" r:id="Rb1ace65f20414ae3"/>
    <p:sldId xmlns:r="http://schemas.openxmlformats.org/officeDocument/2006/relationships" id="261" r:id="R6040aca69ccc47d2"/>
    <p:sldId xmlns:r="http://schemas.openxmlformats.org/officeDocument/2006/relationships" id="262" r:id="Rcbf403fa736c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9f602ff244304" /><Relationship Type="http://schemas.openxmlformats.org/officeDocument/2006/relationships/slide" Target="/ppt/slides/slide1.xml" Id="Rf92ec69bff4a416d" /><Relationship Type="http://schemas.openxmlformats.org/officeDocument/2006/relationships/slide" Target="/ppt/slides/slide2.xml" Id="R9bb3d201f484457b" /><Relationship Type="http://schemas.openxmlformats.org/officeDocument/2006/relationships/slide" Target="/ppt/slides/slide3.xml" Id="R91b7134ba8ae4dcd" /><Relationship Type="http://schemas.openxmlformats.org/officeDocument/2006/relationships/slide" Target="/ppt/slides/slide4.xml" Id="R67e38305f382464f" /><Relationship Type="http://schemas.openxmlformats.org/officeDocument/2006/relationships/slide" Target="/ppt/slides/slide5.xml" Id="Rb1ace65f20414ae3" /><Relationship Type="http://schemas.openxmlformats.org/officeDocument/2006/relationships/slide" Target="/ppt/slides/slide6.xml" Id="R6040aca69ccc47d2" /><Relationship Type="http://schemas.openxmlformats.org/officeDocument/2006/relationships/slide" Target="/ppt/slides/slide7.xml" Id="Rcbf403fa736c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7a509d608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8cc90d754aee" /><Relationship Type="http://schemas.openxmlformats.org/officeDocument/2006/relationships/theme" Target="/ppt/slideMasters/theme/theme1.xml" Id="Ref51524947f0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38cc90d75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2a9007d2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2da523a63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c6d65769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57819f0b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50cbc6ff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e7213896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45872ffe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