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08aab53c754a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201ca6d34f484b"/>
  </p:sldMasterIdLst>
  <p:sldIdLst>
    <p:sldId xmlns:r="http://schemas.openxmlformats.org/officeDocument/2006/relationships" id="256" r:id="R6b703b9f7bfe47f0"/>
    <p:sldId xmlns:r="http://schemas.openxmlformats.org/officeDocument/2006/relationships" id="257" r:id="Rc0012207f67942ad"/>
    <p:sldId xmlns:r="http://schemas.openxmlformats.org/officeDocument/2006/relationships" id="258" r:id="Rfaca525c926b4922"/>
    <p:sldId xmlns:r="http://schemas.openxmlformats.org/officeDocument/2006/relationships" id="259" r:id="R5fd73b9567f849b0"/>
    <p:sldId xmlns:r="http://schemas.openxmlformats.org/officeDocument/2006/relationships" id="260" r:id="Rfb4d45dd511e4ef9"/>
    <p:sldId xmlns:r="http://schemas.openxmlformats.org/officeDocument/2006/relationships" id="261" r:id="Rbdcd623f49ec47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01ca6d34f484b" /><Relationship Type="http://schemas.openxmlformats.org/officeDocument/2006/relationships/slide" Target="/ppt/slides/slide1.xml" Id="R6b703b9f7bfe47f0" /><Relationship Type="http://schemas.openxmlformats.org/officeDocument/2006/relationships/slide" Target="/ppt/slides/slide2.xml" Id="Rc0012207f67942ad" /><Relationship Type="http://schemas.openxmlformats.org/officeDocument/2006/relationships/slide" Target="/ppt/slides/slide3.xml" Id="Rfaca525c926b4922" /><Relationship Type="http://schemas.openxmlformats.org/officeDocument/2006/relationships/slide" Target="/ppt/slides/slide4.xml" Id="R5fd73b9567f849b0" /><Relationship Type="http://schemas.openxmlformats.org/officeDocument/2006/relationships/slide" Target="/ppt/slides/slide5.xml" Id="Rfb4d45dd511e4ef9" /><Relationship Type="http://schemas.openxmlformats.org/officeDocument/2006/relationships/slide" Target="/ppt/slides/slide6.xml" Id="Rbdcd623f49ec47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f1f28551d47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e3425152542a1" /><Relationship Type="http://schemas.openxmlformats.org/officeDocument/2006/relationships/theme" Target="/ppt/slideMasters/theme/theme1.xml" Id="R798ffa26dca044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de3425152542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bfbdb522c4a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0f405a15a4d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b095a5c9049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d623c68e44e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a8d98d4774b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1677ab2da43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921 087 101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