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29b335077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6f9e7c9ae4986"/>
  </p:sldMasterIdLst>
  <p:sldIdLst>
    <p:sldId xmlns:r="http://schemas.openxmlformats.org/officeDocument/2006/relationships" id="256" r:id="Rd411497e768f447e"/>
    <p:sldId xmlns:r="http://schemas.openxmlformats.org/officeDocument/2006/relationships" id="257" r:id="Rc7a7ca9b36684e54"/>
    <p:sldId xmlns:r="http://schemas.openxmlformats.org/officeDocument/2006/relationships" id="258" r:id="Rc96f90d95d4e4dca"/>
    <p:sldId xmlns:r="http://schemas.openxmlformats.org/officeDocument/2006/relationships" id="259" r:id="Reb5002ac872e4601"/>
    <p:sldId xmlns:r="http://schemas.openxmlformats.org/officeDocument/2006/relationships" id="260" r:id="R6bc557f9baad4dda"/>
    <p:sldId xmlns:r="http://schemas.openxmlformats.org/officeDocument/2006/relationships" id="261" r:id="Rb3f5acb3c32b4f79"/>
    <p:sldId xmlns:r="http://schemas.openxmlformats.org/officeDocument/2006/relationships" id="262" r:id="Rf404ac7b98a0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6f9e7c9ae4986" /><Relationship Type="http://schemas.openxmlformats.org/officeDocument/2006/relationships/slide" Target="/ppt/slides/slide1.xml" Id="Rd411497e768f447e" /><Relationship Type="http://schemas.openxmlformats.org/officeDocument/2006/relationships/slide" Target="/ppt/slides/slide2.xml" Id="Rc7a7ca9b36684e54" /><Relationship Type="http://schemas.openxmlformats.org/officeDocument/2006/relationships/slide" Target="/ppt/slides/slide3.xml" Id="Rc96f90d95d4e4dca" /><Relationship Type="http://schemas.openxmlformats.org/officeDocument/2006/relationships/slide" Target="/ppt/slides/slide4.xml" Id="Reb5002ac872e4601" /><Relationship Type="http://schemas.openxmlformats.org/officeDocument/2006/relationships/slide" Target="/ppt/slides/slide5.xml" Id="R6bc557f9baad4dda" /><Relationship Type="http://schemas.openxmlformats.org/officeDocument/2006/relationships/slide" Target="/ppt/slides/slide6.xml" Id="Rb3f5acb3c32b4f79" /><Relationship Type="http://schemas.openxmlformats.org/officeDocument/2006/relationships/slide" Target="/ppt/slides/slide7.xml" Id="Rf404ac7b98a0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7e4b546ee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5cbba45f6464f" /><Relationship Type="http://schemas.openxmlformats.org/officeDocument/2006/relationships/theme" Target="/ppt/slideMasters/theme/theme1.xml" Id="R8a04bc93bea24f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15cbba45f6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004d6e2a2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87a1e3ff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73e80194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93741cc24c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e19e89b3c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40d793de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93c50ce55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4 805 250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4 812 655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SKJEFSTAD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TETTUM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MONICA SUNDBY DOKKEN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ØKONOMI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 INVEST AS</a:t>
            </a:r>
          </a:p>
        </p:txBody>
      </p:sp>
    </p:spTree>
  </p:cSld>
  <p:clrMapOvr>
    <a:masterClrMapping xmlns:a="http://schemas.openxmlformats.org/drawingml/2006/main"/>
  </p:clrMapOvr>
</p:sld>
</file>