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524999f99e84cb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7d2fdd07dee4df8"/>
  </p:sldMasterIdLst>
  <p:sldIdLst>
    <p:sldId xmlns:r="http://schemas.openxmlformats.org/officeDocument/2006/relationships" id="256" r:id="R809af1a9222f44cb"/>
    <p:sldId xmlns:r="http://schemas.openxmlformats.org/officeDocument/2006/relationships" id="257" r:id="R54629b7ccdbf40ca"/>
    <p:sldId xmlns:r="http://schemas.openxmlformats.org/officeDocument/2006/relationships" id="258" r:id="Rd0026e43abc047e1"/>
    <p:sldId xmlns:r="http://schemas.openxmlformats.org/officeDocument/2006/relationships" id="259" r:id="R7e02aba4ee4f406f"/>
    <p:sldId xmlns:r="http://schemas.openxmlformats.org/officeDocument/2006/relationships" id="260" r:id="Ra2e16538f03847c6"/>
    <p:sldId xmlns:r="http://schemas.openxmlformats.org/officeDocument/2006/relationships" id="261" r:id="Rabe27a106baf44d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7d2fdd07dee4df8" /><Relationship Type="http://schemas.openxmlformats.org/officeDocument/2006/relationships/slide" Target="/ppt/slides/slide1.xml" Id="R809af1a9222f44cb" /><Relationship Type="http://schemas.openxmlformats.org/officeDocument/2006/relationships/slide" Target="/ppt/slides/slide2.xml" Id="R54629b7ccdbf40ca" /><Relationship Type="http://schemas.openxmlformats.org/officeDocument/2006/relationships/slide" Target="/ppt/slides/slide3.xml" Id="Rd0026e43abc047e1" /><Relationship Type="http://schemas.openxmlformats.org/officeDocument/2006/relationships/slide" Target="/ppt/slides/slide4.xml" Id="R7e02aba4ee4f406f" /><Relationship Type="http://schemas.openxmlformats.org/officeDocument/2006/relationships/slide" Target="/ppt/slides/slide5.xml" Id="Ra2e16538f03847c6" /><Relationship Type="http://schemas.openxmlformats.org/officeDocument/2006/relationships/slide" Target="/ppt/slides/slide6.xml" Id="Rabe27a106baf44d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62f01784b3454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e2ce43c954490e" /><Relationship Type="http://schemas.openxmlformats.org/officeDocument/2006/relationships/theme" Target="/ppt/slideMasters/theme/theme1.xml" Id="Ra41862e16f644f6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fe2ce43c954490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1faaf7d1fc4ab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5c6ddf66cf43a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e19dcd8617441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1ce6d131d84fa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e1fc9fa1654b5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cf0f2cb267445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HEH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921 087 012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HEH INVEST AS</a:t>
            </a:r>
          </a:p>
        </p:txBody>
      </p:sp>
    </p:spTree>
  </p:cSld>
  <p:clrMapOvr>
    <a:masterClrMapping xmlns:a="http://schemas.openxmlformats.org/drawingml/2006/main"/>
  </p:clrMapOvr>
</p:sld>
</file>