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9e7b74fc3a4a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92d6aae4c64ddf"/>
  </p:sldMasterIdLst>
  <p:sldIdLst>
    <p:sldId xmlns:r="http://schemas.openxmlformats.org/officeDocument/2006/relationships" id="256" r:id="R0f0f49d016d842fe"/>
    <p:sldId xmlns:r="http://schemas.openxmlformats.org/officeDocument/2006/relationships" id="257" r:id="R284e6023280d4df1"/>
    <p:sldId xmlns:r="http://schemas.openxmlformats.org/officeDocument/2006/relationships" id="258" r:id="R29e0e2465bfe45cf"/>
    <p:sldId xmlns:r="http://schemas.openxmlformats.org/officeDocument/2006/relationships" id="259" r:id="Ra5f481b1babe4ec9"/>
    <p:sldId xmlns:r="http://schemas.openxmlformats.org/officeDocument/2006/relationships" id="260" r:id="R63ac50f0140c41cd"/>
    <p:sldId xmlns:r="http://schemas.openxmlformats.org/officeDocument/2006/relationships" id="261" r:id="R8a72c161109440f7"/>
    <p:sldId xmlns:r="http://schemas.openxmlformats.org/officeDocument/2006/relationships" id="262" r:id="Rf9a00dfdd1ea49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92d6aae4c64ddf" /><Relationship Type="http://schemas.openxmlformats.org/officeDocument/2006/relationships/slide" Target="/ppt/slides/slide1.xml" Id="R0f0f49d016d842fe" /><Relationship Type="http://schemas.openxmlformats.org/officeDocument/2006/relationships/slide" Target="/ppt/slides/slide2.xml" Id="R284e6023280d4df1" /><Relationship Type="http://schemas.openxmlformats.org/officeDocument/2006/relationships/slide" Target="/ppt/slides/slide3.xml" Id="R29e0e2465bfe45cf" /><Relationship Type="http://schemas.openxmlformats.org/officeDocument/2006/relationships/slide" Target="/ppt/slides/slide4.xml" Id="Ra5f481b1babe4ec9" /><Relationship Type="http://schemas.openxmlformats.org/officeDocument/2006/relationships/slide" Target="/ppt/slides/slide5.xml" Id="R63ac50f0140c41cd" /><Relationship Type="http://schemas.openxmlformats.org/officeDocument/2006/relationships/slide" Target="/ppt/slides/slide6.xml" Id="R8a72c161109440f7" /><Relationship Type="http://schemas.openxmlformats.org/officeDocument/2006/relationships/slide" Target="/ppt/slides/slide7.xml" Id="Rf9a00dfdd1ea49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9e4624090c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e419782cc415e" /><Relationship Type="http://schemas.openxmlformats.org/officeDocument/2006/relationships/theme" Target="/ppt/slideMasters/theme/theme1.xml" Id="Rc79eb1cb3ccc4e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e3e419782cc41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c55cbffb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de507fd4d484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6ce48e94448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82794797240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1c59dae42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8d60631cb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3fa487b364e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UNDHEIM &amp; TJESSEM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UNDHEIM &amp; TJESSEM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1 955 427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1 957 476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TJESSEM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UNDHEIM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Noredalen 174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4308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lars.ove.tjessem@gmail.com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921 075 340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UNDHEIM &amp; TJESSEM HOLDING AS</a:t>
            </a:r>
          </a:p>
        </p:txBody>
      </p:sp>
    </p:spTree>
  </p:cSld>
  <p:clrMapOvr>
    <a:masterClrMapping xmlns:a="http://schemas.openxmlformats.org/drawingml/2006/main"/>
  </p:clrMapOvr>
</p:sld>
</file>