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7d1ebf454b4a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ffcdf1ef034a4f"/>
  </p:sldMasterIdLst>
  <p:sldIdLst>
    <p:sldId xmlns:r="http://schemas.openxmlformats.org/officeDocument/2006/relationships" id="256" r:id="R655fb96e70834de4"/>
    <p:sldId xmlns:r="http://schemas.openxmlformats.org/officeDocument/2006/relationships" id="257" r:id="R6fa719a86b074589"/>
    <p:sldId xmlns:r="http://schemas.openxmlformats.org/officeDocument/2006/relationships" id="258" r:id="Ra11607888ed94ce1"/>
    <p:sldId xmlns:r="http://schemas.openxmlformats.org/officeDocument/2006/relationships" id="259" r:id="R639fe7cd19f54f02"/>
    <p:sldId xmlns:r="http://schemas.openxmlformats.org/officeDocument/2006/relationships" id="260" r:id="R68bfb0ea2c5b4bf9"/>
    <p:sldId xmlns:r="http://schemas.openxmlformats.org/officeDocument/2006/relationships" id="261" r:id="R6a2160578552408f"/>
    <p:sldId xmlns:r="http://schemas.openxmlformats.org/officeDocument/2006/relationships" id="262" r:id="R1a99c7585ac146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ffcdf1ef034a4f" /><Relationship Type="http://schemas.openxmlformats.org/officeDocument/2006/relationships/slide" Target="/ppt/slides/slide1.xml" Id="R655fb96e70834de4" /><Relationship Type="http://schemas.openxmlformats.org/officeDocument/2006/relationships/slide" Target="/ppt/slides/slide2.xml" Id="R6fa719a86b074589" /><Relationship Type="http://schemas.openxmlformats.org/officeDocument/2006/relationships/slide" Target="/ppt/slides/slide3.xml" Id="Ra11607888ed94ce1" /><Relationship Type="http://schemas.openxmlformats.org/officeDocument/2006/relationships/slide" Target="/ppt/slides/slide4.xml" Id="R639fe7cd19f54f02" /><Relationship Type="http://schemas.openxmlformats.org/officeDocument/2006/relationships/slide" Target="/ppt/slides/slide5.xml" Id="R68bfb0ea2c5b4bf9" /><Relationship Type="http://schemas.openxmlformats.org/officeDocument/2006/relationships/slide" Target="/ppt/slides/slide6.xml" Id="R6a2160578552408f" /><Relationship Type="http://schemas.openxmlformats.org/officeDocument/2006/relationships/slide" Target="/ppt/slides/slide7.xml" Id="R1a99c7585ac146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7da016263a45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9ddb67d54e4b4a" /><Relationship Type="http://schemas.openxmlformats.org/officeDocument/2006/relationships/theme" Target="/ppt/slideMasters/theme/theme1.xml" Id="Rc2dbb933026e4d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9ddb67d54e4b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dd58b8688a4b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e02ab6757443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3b4221378b45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3d9b6dddbb49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82c902b0ae46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b4f86fafbe4b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bab9d1191c45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GROWITH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GROWITH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GROWITH HOLDING AS ble etablert [år] og holder til i Strømmen.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GROWITH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GROWITH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GROWITH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252 927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888 045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GROWITH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LANDE JOACIM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GROWITH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 Meyers vei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1465 Strømmen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921 075 111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GROWITH HOLDING AS</a:t>
            </a:r>
          </a:p>
        </p:txBody>
      </p:sp>
    </p:spTree>
  </p:cSld>
  <p:clrMapOvr>
    <a:masterClrMapping xmlns:a="http://schemas.openxmlformats.org/drawingml/2006/main"/>
  </p:clrMapOvr>
</p:sld>
</file>