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e2cd12aca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dec7dae4b45d3"/>
  </p:sldMasterIdLst>
  <p:sldIdLst>
    <p:sldId xmlns:r="http://schemas.openxmlformats.org/officeDocument/2006/relationships" id="256" r:id="R167a4c7307304d12"/>
    <p:sldId xmlns:r="http://schemas.openxmlformats.org/officeDocument/2006/relationships" id="257" r:id="R87cd1d3297124680"/>
    <p:sldId xmlns:r="http://schemas.openxmlformats.org/officeDocument/2006/relationships" id="258" r:id="R9c6d0f87bc244800"/>
    <p:sldId xmlns:r="http://schemas.openxmlformats.org/officeDocument/2006/relationships" id="259" r:id="R86594ac3fe474c64"/>
    <p:sldId xmlns:r="http://schemas.openxmlformats.org/officeDocument/2006/relationships" id="260" r:id="R2b62fec93f904cdd"/>
    <p:sldId xmlns:r="http://schemas.openxmlformats.org/officeDocument/2006/relationships" id="261" r:id="R11176a6de2ba476d"/>
    <p:sldId xmlns:r="http://schemas.openxmlformats.org/officeDocument/2006/relationships" id="262" r:id="R7d3a70af1d06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dec7dae4b45d3" /><Relationship Type="http://schemas.openxmlformats.org/officeDocument/2006/relationships/slide" Target="/ppt/slides/slide1.xml" Id="R167a4c7307304d12" /><Relationship Type="http://schemas.openxmlformats.org/officeDocument/2006/relationships/slide" Target="/ppt/slides/slide2.xml" Id="R87cd1d3297124680" /><Relationship Type="http://schemas.openxmlformats.org/officeDocument/2006/relationships/slide" Target="/ppt/slides/slide3.xml" Id="R9c6d0f87bc244800" /><Relationship Type="http://schemas.openxmlformats.org/officeDocument/2006/relationships/slide" Target="/ppt/slides/slide4.xml" Id="R86594ac3fe474c64" /><Relationship Type="http://schemas.openxmlformats.org/officeDocument/2006/relationships/slide" Target="/ppt/slides/slide5.xml" Id="R2b62fec93f904cdd" /><Relationship Type="http://schemas.openxmlformats.org/officeDocument/2006/relationships/slide" Target="/ppt/slides/slide6.xml" Id="R11176a6de2ba476d" /><Relationship Type="http://schemas.openxmlformats.org/officeDocument/2006/relationships/slide" Target="/ppt/slides/slide7.xml" Id="R7d3a70af1d06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2fa5ca966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35ce94eb45f3" /><Relationship Type="http://schemas.openxmlformats.org/officeDocument/2006/relationships/theme" Target="/ppt/slideMasters/theme/theme1.xml" Id="Rba7f0dc5b6b84c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2635ce94eb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60d7e1c61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5f8b9880e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f15970b5a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3757cadfd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aeb20a7aa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a1dc2ec6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03f65347e49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VARANGER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VARANGER EIENDOM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5 509 960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12 784 134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BREGAS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E.A. SMITH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9801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