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ee9524f759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c5fefa81154a5f"/>
  </p:sldMasterIdLst>
  <p:sldIdLst>
    <p:sldId xmlns:r="http://schemas.openxmlformats.org/officeDocument/2006/relationships" id="256" r:id="Ra29f493ce4844867"/>
    <p:sldId xmlns:r="http://schemas.openxmlformats.org/officeDocument/2006/relationships" id="257" r:id="Red114fd7368c4cb2"/>
    <p:sldId xmlns:r="http://schemas.openxmlformats.org/officeDocument/2006/relationships" id="258" r:id="Rd2bcd8b4c72b4798"/>
    <p:sldId xmlns:r="http://schemas.openxmlformats.org/officeDocument/2006/relationships" id="259" r:id="R631a168cf3794ec5"/>
    <p:sldId xmlns:r="http://schemas.openxmlformats.org/officeDocument/2006/relationships" id="260" r:id="R12b4df7a738b43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5fefa81154a5f" /><Relationship Type="http://schemas.openxmlformats.org/officeDocument/2006/relationships/slide" Target="/ppt/slides/slide1.xml" Id="Ra29f493ce4844867" /><Relationship Type="http://schemas.openxmlformats.org/officeDocument/2006/relationships/slide" Target="/ppt/slides/slide2.xml" Id="Red114fd7368c4cb2" /><Relationship Type="http://schemas.openxmlformats.org/officeDocument/2006/relationships/slide" Target="/ppt/slides/slide3.xml" Id="Rd2bcd8b4c72b4798" /><Relationship Type="http://schemas.openxmlformats.org/officeDocument/2006/relationships/slide" Target="/ppt/slides/slide4.xml" Id="R631a168cf3794ec5" /><Relationship Type="http://schemas.openxmlformats.org/officeDocument/2006/relationships/slide" Target="/ppt/slides/slide5.xml" Id="R12b4df7a738b43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dc36eceeb4e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dc4ea1b2e478b" /><Relationship Type="http://schemas.openxmlformats.org/officeDocument/2006/relationships/theme" Target="/ppt/slideMasters/theme/theme1.xml" Id="Rf11cb8c6ad924e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dc4ea1b2e47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fc3ff24a0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0a76e648a4b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9b577541842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603afda3d43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e1b4fa2c747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LINDESNES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LINDESNES KOMMUNE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Sandgate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post@lindesnes.kommune.no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www.lindesnes.kommune.no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921 060 440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