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5825d50be14b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ed0a54d5d44b5"/>
  </p:sldMasterIdLst>
  <p:sldIdLst>
    <p:sldId xmlns:r="http://schemas.openxmlformats.org/officeDocument/2006/relationships" id="256" r:id="R66fa41f38f8a40fe"/>
    <p:sldId xmlns:r="http://schemas.openxmlformats.org/officeDocument/2006/relationships" id="257" r:id="R5f628d3bff52481b"/>
    <p:sldId xmlns:r="http://schemas.openxmlformats.org/officeDocument/2006/relationships" id="258" r:id="R0ef2dd499e9340ae"/>
    <p:sldId xmlns:r="http://schemas.openxmlformats.org/officeDocument/2006/relationships" id="259" r:id="R765671152cef4928"/>
    <p:sldId xmlns:r="http://schemas.openxmlformats.org/officeDocument/2006/relationships" id="260" r:id="Rf680893eb7a14924"/>
    <p:sldId xmlns:r="http://schemas.openxmlformats.org/officeDocument/2006/relationships" id="261" r:id="R40f759c6816f42ca"/>
    <p:sldId xmlns:r="http://schemas.openxmlformats.org/officeDocument/2006/relationships" id="262" r:id="R4f295dab070e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ed0a54d5d44b5" /><Relationship Type="http://schemas.openxmlformats.org/officeDocument/2006/relationships/slide" Target="/ppt/slides/slide1.xml" Id="R66fa41f38f8a40fe" /><Relationship Type="http://schemas.openxmlformats.org/officeDocument/2006/relationships/slide" Target="/ppt/slides/slide2.xml" Id="R5f628d3bff52481b" /><Relationship Type="http://schemas.openxmlformats.org/officeDocument/2006/relationships/slide" Target="/ppt/slides/slide3.xml" Id="R0ef2dd499e9340ae" /><Relationship Type="http://schemas.openxmlformats.org/officeDocument/2006/relationships/slide" Target="/ppt/slides/slide4.xml" Id="R765671152cef4928" /><Relationship Type="http://schemas.openxmlformats.org/officeDocument/2006/relationships/slide" Target="/ppt/slides/slide5.xml" Id="Rf680893eb7a14924" /><Relationship Type="http://schemas.openxmlformats.org/officeDocument/2006/relationships/slide" Target="/ppt/slides/slide6.xml" Id="R40f759c6816f42ca" /><Relationship Type="http://schemas.openxmlformats.org/officeDocument/2006/relationships/slide" Target="/ppt/slides/slide7.xml" Id="R4f295dab070e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a0b4faef144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39e2cf9b545d8" /><Relationship Type="http://schemas.openxmlformats.org/officeDocument/2006/relationships/theme" Target="/ppt/slideMasters/theme/theme1.xml" Id="R072ddee6ac0a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39e2cf9b545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55482c40d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92b1564a14b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f023ec71d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50bac19ae48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75e9eb0f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b467b71f94f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7dbd5cb4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 SIMPLE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 SIMPLE AS ble etablert [år] og holder til i Krokstadelva.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 FORCE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3055 Krokstadelva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921 056 540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 SIMPLE AS</a:t>
            </a:r>
          </a:p>
        </p:txBody>
      </p:sp>
    </p:spTree>
  </p:cSld>
  <p:clrMapOvr>
    <a:masterClrMapping xmlns:a="http://schemas.openxmlformats.org/drawingml/2006/main"/>
  </p:clrMapOvr>
</p:sld>
</file>