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3c11239d344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38f476c0b49f7"/>
  </p:sldMasterIdLst>
  <p:sldIdLst>
    <p:sldId xmlns:r="http://schemas.openxmlformats.org/officeDocument/2006/relationships" id="256" r:id="Re85a52533f1c4297"/>
    <p:sldId xmlns:r="http://schemas.openxmlformats.org/officeDocument/2006/relationships" id="257" r:id="Red62ed6c6c164fd5"/>
    <p:sldId xmlns:r="http://schemas.openxmlformats.org/officeDocument/2006/relationships" id="258" r:id="R1ae0f45dc06c4ace"/>
    <p:sldId xmlns:r="http://schemas.openxmlformats.org/officeDocument/2006/relationships" id="259" r:id="Re9dccd0ff4174230"/>
    <p:sldId xmlns:r="http://schemas.openxmlformats.org/officeDocument/2006/relationships" id="260" r:id="R382b59ebeea44b90"/>
    <p:sldId xmlns:r="http://schemas.openxmlformats.org/officeDocument/2006/relationships" id="261" r:id="Re44637e97e24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38f476c0b49f7" /><Relationship Type="http://schemas.openxmlformats.org/officeDocument/2006/relationships/slide" Target="/ppt/slides/slide1.xml" Id="Re85a52533f1c4297" /><Relationship Type="http://schemas.openxmlformats.org/officeDocument/2006/relationships/slide" Target="/ppt/slides/slide2.xml" Id="Red62ed6c6c164fd5" /><Relationship Type="http://schemas.openxmlformats.org/officeDocument/2006/relationships/slide" Target="/ppt/slides/slide3.xml" Id="R1ae0f45dc06c4ace" /><Relationship Type="http://schemas.openxmlformats.org/officeDocument/2006/relationships/slide" Target="/ppt/slides/slide4.xml" Id="Re9dccd0ff4174230" /><Relationship Type="http://schemas.openxmlformats.org/officeDocument/2006/relationships/slide" Target="/ppt/slides/slide5.xml" Id="R382b59ebeea44b90" /><Relationship Type="http://schemas.openxmlformats.org/officeDocument/2006/relationships/slide" Target="/ppt/slides/slide6.xml" Id="Re44637e97e24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7fe6df6ae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5112610ef454b" /><Relationship Type="http://schemas.openxmlformats.org/officeDocument/2006/relationships/theme" Target="/ppt/slideMasters/theme/theme1.xml" Id="R1f77b13f86d7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5112610ef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60bfdabb3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4eacfd3ee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76b4f2d7b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472b8de00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eddad544942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ada5f3a7e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 SIMPLE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