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0699e1468b41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91c029e2144de"/>
  </p:sldMasterIdLst>
  <p:sldIdLst>
    <p:sldId xmlns:r="http://schemas.openxmlformats.org/officeDocument/2006/relationships" id="256" r:id="Ra337e8cbba9d446c"/>
    <p:sldId xmlns:r="http://schemas.openxmlformats.org/officeDocument/2006/relationships" id="257" r:id="R5f8307b9887f46c5"/>
    <p:sldId xmlns:r="http://schemas.openxmlformats.org/officeDocument/2006/relationships" id="258" r:id="Rcbae860db4aa479b"/>
    <p:sldId xmlns:r="http://schemas.openxmlformats.org/officeDocument/2006/relationships" id="259" r:id="R7efd01b3d22e423d"/>
    <p:sldId xmlns:r="http://schemas.openxmlformats.org/officeDocument/2006/relationships" id="260" r:id="Raafa372b4d3548ab"/>
    <p:sldId xmlns:r="http://schemas.openxmlformats.org/officeDocument/2006/relationships" id="261" r:id="Rfc2e5088422d4821"/>
    <p:sldId xmlns:r="http://schemas.openxmlformats.org/officeDocument/2006/relationships" id="262" r:id="Rfed8244224cf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91c029e2144de" /><Relationship Type="http://schemas.openxmlformats.org/officeDocument/2006/relationships/slide" Target="/ppt/slides/slide1.xml" Id="Ra337e8cbba9d446c" /><Relationship Type="http://schemas.openxmlformats.org/officeDocument/2006/relationships/slide" Target="/ppt/slides/slide2.xml" Id="R5f8307b9887f46c5" /><Relationship Type="http://schemas.openxmlformats.org/officeDocument/2006/relationships/slide" Target="/ppt/slides/slide3.xml" Id="Rcbae860db4aa479b" /><Relationship Type="http://schemas.openxmlformats.org/officeDocument/2006/relationships/slide" Target="/ppt/slides/slide4.xml" Id="R7efd01b3d22e423d" /><Relationship Type="http://schemas.openxmlformats.org/officeDocument/2006/relationships/slide" Target="/ppt/slides/slide5.xml" Id="Raafa372b4d3548ab" /><Relationship Type="http://schemas.openxmlformats.org/officeDocument/2006/relationships/slide" Target="/ppt/slides/slide6.xml" Id="Rfc2e5088422d4821" /><Relationship Type="http://schemas.openxmlformats.org/officeDocument/2006/relationships/slide" Target="/ppt/slides/slide7.xml" Id="Rfed8244224cf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6565c506b41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7e5b3d3914dc8" /><Relationship Type="http://schemas.openxmlformats.org/officeDocument/2006/relationships/theme" Target="/ppt/slideMasters/theme/theme1.xml" Id="Rc451e811f3e9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87e5b3d391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2e133a559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674ec7aed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62f6ae3d649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84d226f29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2798e106e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f07801ec94f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e2aedd410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FIXERA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FIXERA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13 139 388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POVILAS RUTKAUSKAS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921 038 739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FIXERA AS</a:t>
            </a:r>
          </a:p>
        </p:txBody>
      </p:sp>
    </p:spTree>
  </p:cSld>
  <p:clrMapOvr>
    <a:masterClrMapping xmlns:a="http://schemas.openxmlformats.org/drawingml/2006/main"/>
  </p:clrMapOvr>
</p:sld>
</file>