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544c7af4854e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020032ea2d40ad"/>
  </p:sldMasterIdLst>
  <p:sldIdLst>
    <p:sldId xmlns:r="http://schemas.openxmlformats.org/officeDocument/2006/relationships" id="256" r:id="R83cd0fbb30b447d1"/>
    <p:sldId xmlns:r="http://schemas.openxmlformats.org/officeDocument/2006/relationships" id="257" r:id="Rde2519a576b24bbf"/>
    <p:sldId xmlns:r="http://schemas.openxmlformats.org/officeDocument/2006/relationships" id="258" r:id="R1f9b00466ee84999"/>
    <p:sldId xmlns:r="http://schemas.openxmlformats.org/officeDocument/2006/relationships" id="259" r:id="Rde2bd2ef91b146b5"/>
    <p:sldId xmlns:r="http://schemas.openxmlformats.org/officeDocument/2006/relationships" id="260" r:id="R28dac4be326a44b4"/>
    <p:sldId xmlns:r="http://schemas.openxmlformats.org/officeDocument/2006/relationships" id="261" r:id="Rcc9e120a4b914a79"/>
    <p:sldId xmlns:r="http://schemas.openxmlformats.org/officeDocument/2006/relationships" id="262" r:id="R6940687a0cbd46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020032ea2d40ad" /><Relationship Type="http://schemas.openxmlformats.org/officeDocument/2006/relationships/slide" Target="/ppt/slides/slide1.xml" Id="R83cd0fbb30b447d1" /><Relationship Type="http://schemas.openxmlformats.org/officeDocument/2006/relationships/slide" Target="/ppt/slides/slide2.xml" Id="Rde2519a576b24bbf" /><Relationship Type="http://schemas.openxmlformats.org/officeDocument/2006/relationships/slide" Target="/ppt/slides/slide3.xml" Id="R1f9b00466ee84999" /><Relationship Type="http://schemas.openxmlformats.org/officeDocument/2006/relationships/slide" Target="/ppt/slides/slide4.xml" Id="Rde2bd2ef91b146b5" /><Relationship Type="http://schemas.openxmlformats.org/officeDocument/2006/relationships/slide" Target="/ppt/slides/slide5.xml" Id="R28dac4be326a44b4" /><Relationship Type="http://schemas.openxmlformats.org/officeDocument/2006/relationships/slide" Target="/ppt/slides/slide6.xml" Id="Rcc9e120a4b914a79" /><Relationship Type="http://schemas.openxmlformats.org/officeDocument/2006/relationships/slide" Target="/ppt/slides/slide7.xml" Id="R6940687a0cbd46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9f2b9b7b6b42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f4c80ea75448e6" /><Relationship Type="http://schemas.openxmlformats.org/officeDocument/2006/relationships/theme" Target="/ppt/slideMasters/theme/theme1.xml" Id="Rba20f737872b4d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f4c80ea75448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65ac6c9cda42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9d9b4f29024f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6ae6096f324a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df02df358243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6b96d4cf624c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b6657cddc142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c9f14613a240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RB INVESTOR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 INVESTOR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RB INVESTOR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 INVESTOR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 INVESTOR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 INVESTOR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−7 827 663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223 027 773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2 284 749 510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2 325 864 606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 INVESTOR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GREEN BUSINESS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 INVESTOR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921 029 721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 INVESTOR AS</a:t>
            </a:r>
          </a:p>
        </p:txBody>
      </p:sp>
    </p:spTree>
  </p:cSld>
  <p:clrMapOvr>
    <a:masterClrMapping xmlns:a="http://schemas.openxmlformats.org/drawingml/2006/main"/>
  </p:clrMapOvr>
</p:sld>
</file>