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aed4e6503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f69b7ad8348e5"/>
  </p:sldMasterIdLst>
  <p:sldIdLst>
    <p:sldId xmlns:r="http://schemas.openxmlformats.org/officeDocument/2006/relationships" id="256" r:id="R39cf9954f6604a88"/>
    <p:sldId xmlns:r="http://schemas.openxmlformats.org/officeDocument/2006/relationships" id="257" r:id="R322fbed72c73409e"/>
    <p:sldId xmlns:r="http://schemas.openxmlformats.org/officeDocument/2006/relationships" id="258" r:id="R7028621fdb82443c"/>
    <p:sldId xmlns:r="http://schemas.openxmlformats.org/officeDocument/2006/relationships" id="259" r:id="R3536569d1a6b48b7"/>
    <p:sldId xmlns:r="http://schemas.openxmlformats.org/officeDocument/2006/relationships" id="260" r:id="R6567e686d62841a8"/>
    <p:sldId xmlns:r="http://schemas.openxmlformats.org/officeDocument/2006/relationships" id="261" r:id="Ra09eb9fd9abb4563"/>
    <p:sldId xmlns:r="http://schemas.openxmlformats.org/officeDocument/2006/relationships" id="262" r:id="Rd410b3f8c5e0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f69b7ad8348e5" /><Relationship Type="http://schemas.openxmlformats.org/officeDocument/2006/relationships/slide" Target="/ppt/slides/slide1.xml" Id="R39cf9954f6604a88" /><Relationship Type="http://schemas.openxmlformats.org/officeDocument/2006/relationships/slide" Target="/ppt/slides/slide2.xml" Id="R322fbed72c73409e" /><Relationship Type="http://schemas.openxmlformats.org/officeDocument/2006/relationships/slide" Target="/ppt/slides/slide3.xml" Id="R7028621fdb82443c" /><Relationship Type="http://schemas.openxmlformats.org/officeDocument/2006/relationships/slide" Target="/ppt/slides/slide4.xml" Id="R3536569d1a6b48b7" /><Relationship Type="http://schemas.openxmlformats.org/officeDocument/2006/relationships/slide" Target="/ppt/slides/slide5.xml" Id="R6567e686d62841a8" /><Relationship Type="http://schemas.openxmlformats.org/officeDocument/2006/relationships/slide" Target="/ppt/slides/slide6.xml" Id="Ra09eb9fd9abb4563" /><Relationship Type="http://schemas.openxmlformats.org/officeDocument/2006/relationships/slide" Target="/ppt/slides/slide7.xml" Id="Rd410b3f8c5e0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a7e66c84c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2414cb85c4d59" /><Relationship Type="http://schemas.openxmlformats.org/officeDocument/2006/relationships/theme" Target="/ppt/slideMasters/theme/theme1.xml" Id="R612655f8434e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2414cb85c4d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239c044b48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9834c1cb6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a2af551f9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8ce860cc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f021ac59c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dcfcc0ca4e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5fd662a0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KORBU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KORBU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11 556 284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JOHN KORBU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Sporveisgata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