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c1eac2e63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fcb4fa25c44d0f"/>
  </p:sldMasterIdLst>
  <p:sldIdLst>
    <p:sldId xmlns:r="http://schemas.openxmlformats.org/officeDocument/2006/relationships" id="256" r:id="R123d6191357944e5"/>
    <p:sldId xmlns:r="http://schemas.openxmlformats.org/officeDocument/2006/relationships" id="257" r:id="R875a687be1bd4626"/>
    <p:sldId xmlns:r="http://schemas.openxmlformats.org/officeDocument/2006/relationships" id="258" r:id="R81e4a58b59c94bce"/>
    <p:sldId xmlns:r="http://schemas.openxmlformats.org/officeDocument/2006/relationships" id="259" r:id="R1181b3c59c7d4f9b"/>
    <p:sldId xmlns:r="http://schemas.openxmlformats.org/officeDocument/2006/relationships" id="260" r:id="R3a308dba88944b43"/>
    <p:sldId xmlns:r="http://schemas.openxmlformats.org/officeDocument/2006/relationships" id="261" r:id="R78c1657b728c4c6b"/>
    <p:sldId xmlns:r="http://schemas.openxmlformats.org/officeDocument/2006/relationships" id="262" r:id="R89ccbf452f9c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fcb4fa25c44d0f" /><Relationship Type="http://schemas.openxmlformats.org/officeDocument/2006/relationships/slide" Target="/ppt/slides/slide1.xml" Id="R123d6191357944e5" /><Relationship Type="http://schemas.openxmlformats.org/officeDocument/2006/relationships/slide" Target="/ppt/slides/slide2.xml" Id="R875a687be1bd4626" /><Relationship Type="http://schemas.openxmlformats.org/officeDocument/2006/relationships/slide" Target="/ppt/slides/slide3.xml" Id="R81e4a58b59c94bce" /><Relationship Type="http://schemas.openxmlformats.org/officeDocument/2006/relationships/slide" Target="/ppt/slides/slide4.xml" Id="R1181b3c59c7d4f9b" /><Relationship Type="http://schemas.openxmlformats.org/officeDocument/2006/relationships/slide" Target="/ppt/slides/slide5.xml" Id="R3a308dba88944b43" /><Relationship Type="http://schemas.openxmlformats.org/officeDocument/2006/relationships/slide" Target="/ppt/slides/slide6.xml" Id="R78c1657b728c4c6b" /><Relationship Type="http://schemas.openxmlformats.org/officeDocument/2006/relationships/slide" Target="/ppt/slides/slide7.xml" Id="R89ccbf452f9c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2c174d066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5575bcfb24f17" /><Relationship Type="http://schemas.openxmlformats.org/officeDocument/2006/relationships/theme" Target="/ppt/slideMasters/theme/theme1.xml" Id="R10d6b6438a4349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55575bcfb2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cd12b2562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798258074a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145df6608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ede3e0fc948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098e67d3f48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96f2efdc5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9aa051ebf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REGNSKAPSDATA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REGNSKAPSDATA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8 672 027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6 161 566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SOLVOR BOGEN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bruk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