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89f09a1b4541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0dc2af59fd4114"/>
  </p:sldMasterIdLst>
  <p:sldIdLst>
    <p:sldId xmlns:r="http://schemas.openxmlformats.org/officeDocument/2006/relationships" id="256" r:id="Rd5fa1564e20440e3"/>
    <p:sldId xmlns:r="http://schemas.openxmlformats.org/officeDocument/2006/relationships" id="257" r:id="R234ea34c1bda4634"/>
    <p:sldId xmlns:r="http://schemas.openxmlformats.org/officeDocument/2006/relationships" id="258" r:id="R6648c9cce8ea4c98"/>
    <p:sldId xmlns:r="http://schemas.openxmlformats.org/officeDocument/2006/relationships" id="259" r:id="Re399c33e11614573"/>
    <p:sldId xmlns:r="http://schemas.openxmlformats.org/officeDocument/2006/relationships" id="260" r:id="R2ca8e4b2200b4965"/>
    <p:sldId xmlns:r="http://schemas.openxmlformats.org/officeDocument/2006/relationships" id="261" r:id="Re1600701c649406a"/>
    <p:sldId xmlns:r="http://schemas.openxmlformats.org/officeDocument/2006/relationships" id="262" r:id="Rb56fe9c5d4734c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dc2af59fd4114" /><Relationship Type="http://schemas.openxmlformats.org/officeDocument/2006/relationships/slide" Target="/ppt/slides/slide1.xml" Id="Rd5fa1564e20440e3" /><Relationship Type="http://schemas.openxmlformats.org/officeDocument/2006/relationships/slide" Target="/ppt/slides/slide2.xml" Id="R234ea34c1bda4634" /><Relationship Type="http://schemas.openxmlformats.org/officeDocument/2006/relationships/slide" Target="/ppt/slides/slide3.xml" Id="R6648c9cce8ea4c98" /><Relationship Type="http://schemas.openxmlformats.org/officeDocument/2006/relationships/slide" Target="/ppt/slides/slide4.xml" Id="Re399c33e11614573" /><Relationship Type="http://schemas.openxmlformats.org/officeDocument/2006/relationships/slide" Target="/ppt/slides/slide5.xml" Id="R2ca8e4b2200b4965" /><Relationship Type="http://schemas.openxmlformats.org/officeDocument/2006/relationships/slide" Target="/ppt/slides/slide6.xml" Id="Re1600701c649406a" /><Relationship Type="http://schemas.openxmlformats.org/officeDocument/2006/relationships/slide" Target="/ppt/slides/slide7.xml" Id="Rb56fe9c5d4734c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8fc8f5b3a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071e3e05b4f8d" /><Relationship Type="http://schemas.openxmlformats.org/officeDocument/2006/relationships/theme" Target="/ppt/slideMasters/theme/theme1.xml" Id="R024db0b360bd4b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6071e3e05b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29860e6174f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f37da762c4c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c4b161fba44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a2d6c882848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5897cb27e4c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fdb5ec6c04f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4644584f348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 REGNSKAP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 REGNSKAP 1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3 753 216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213 966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638 237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1 854 683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HOLAND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KJÆR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OLDEBRÅTEN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Strandparken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3187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920 993 281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