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5ade05fb0f43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1a6af108dd4a43"/>
  </p:sldMasterIdLst>
  <p:sldIdLst>
    <p:sldId xmlns:r="http://schemas.openxmlformats.org/officeDocument/2006/relationships" id="256" r:id="R30cb1d7d7e69435b"/>
    <p:sldId xmlns:r="http://schemas.openxmlformats.org/officeDocument/2006/relationships" id="257" r:id="Rbdfebe13d2814f1b"/>
    <p:sldId xmlns:r="http://schemas.openxmlformats.org/officeDocument/2006/relationships" id="258" r:id="R6697df5a66d543fc"/>
    <p:sldId xmlns:r="http://schemas.openxmlformats.org/officeDocument/2006/relationships" id="259" r:id="R56d4cf28ce65415c"/>
    <p:sldId xmlns:r="http://schemas.openxmlformats.org/officeDocument/2006/relationships" id="260" r:id="R0915012479974f3e"/>
    <p:sldId xmlns:r="http://schemas.openxmlformats.org/officeDocument/2006/relationships" id="261" r:id="R888d9004f3714605"/>
    <p:sldId xmlns:r="http://schemas.openxmlformats.org/officeDocument/2006/relationships" id="262" r:id="R7a21dd5bd23a4a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1a6af108dd4a43" /><Relationship Type="http://schemas.openxmlformats.org/officeDocument/2006/relationships/slide" Target="/ppt/slides/slide1.xml" Id="R30cb1d7d7e69435b" /><Relationship Type="http://schemas.openxmlformats.org/officeDocument/2006/relationships/slide" Target="/ppt/slides/slide2.xml" Id="Rbdfebe13d2814f1b" /><Relationship Type="http://schemas.openxmlformats.org/officeDocument/2006/relationships/slide" Target="/ppt/slides/slide3.xml" Id="R6697df5a66d543fc" /><Relationship Type="http://schemas.openxmlformats.org/officeDocument/2006/relationships/slide" Target="/ppt/slides/slide4.xml" Id="R56d4cf28ce65415c" /><Relationship Type="http://schemas.openxmlformats.org/officeDocument/2006/relationships/slide" Target="/ppt/slides/slide5.xml" Id="R0915012479974f3e" /><Relationship Type="http://schemas.openxmlformats.org/officeDocument/2006/relationships/slide" Target="/ppt/slides/slide6.xml" Id="R888d9004f3714605" /><Relationship Type="http://schemas.openxmlformats.org/officeDocument/2006/relationships/slide" Target="/ppt/slides/slide7.xml" Id="R7a21dd5bd23a4a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b9c19959e94e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ee7f4a5d64e9d" /><Relationship Type="http://schemas.openxmlformats.org/officeDocument/2006/relationships/theme" Target="/ppt/slideMasters/theme/theme1.xml" Id="R3c3da8b8d26e41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dee7f4a5d64e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e8d9062ec43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d73305a044f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b3d05ea2c49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c5267d35745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54bb1f64a48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0523ff79341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1ceba42c646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 REGNSKAP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PETIM REGNSKAP 1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3 753 216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213 966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174 380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638 237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1 854 683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BEATE HOLAND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KJÆR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OLDEBRÅTEN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Strandparken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3187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920 993 281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