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b97b9092e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f7e2a08314ac9"/>
  </p:sldMasterIdLst>
  <p:sldIdLst>
    <p:sldId xmlns:r="http://schemas.openxmlformats.org/officeDocument/2006/relationships" id="256" r:id="R3f8be8a5524b4586"/>
    <p:sldId xmlns:r="http://schemas.openxmlformats.org/officeDocument/2006/relationships" id="257" r:id="Re9560d237ddc456f"/>
    <p:sldId xmlns:r="http://schemas.openxmlformats.org/officeDocument/2006/relationships" id="258" r:id="Rbb98ddaf9ede41de"/>
    <p:sldId xmlns:r="http://schemas.openxmlformats.org/officeDocument/2006/relationships" id="259" r:id="R8a909881f66644cf"/>
    <p:sldId xmlns:r="http://schemas.openxmlformats.org/officeDocument/2006/relationships" id="260" r:id="Rbe1d782e3ad74f42"/>
    <p:sldId xmlns:r="http://schemas.openxmlformats.org/officeDocument/2006/relationships" id="261" r:id="R576b056eff214220"/>
    <p:sldId xmlns:r="http://schemas.openxmlformats.org/officeDocument/2006/relationships" id="262" r:id="Rcbf38a7673b7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f7e2a08314ac9" /><Relationship Type="http://schemas.openxmlformats.org/officeDocument/2006/relationships/slide" Target="/ppt/slides/slide1.xml" Id="R3f8be8a5524b4586" /><Relationship Type="http://schemas.openxmlformats.org/officeDocument/2006/relationships/slide" Target="/ppt/slides/slide2.xml" Id="Re9560d237ddc456f" /><Relationship Type="http://schemas.openxmlformats.org/officeDocument/2006/relationships/slide" Target="/ppt/slides/slide3.xml" Id="Rbb98ddaf9ede41de" /><Relationship Type="http://schemas.openxmlformats.org/officeDocument/2006/relationships/slide" Target="/ppt/slides/slide4.xml" Id="R8a909881f66644cf" /><Relationship Type="http://schemas.openxmlformats.org/officeDocument/2006/relationships/slide" Target="/ppt/slides/slide5.xml" Id="Rbe1d782e3ad74f42" /><Relationship Type="http://schemas.openxmlformats.org/officeDocument/2006/relationships/slide" Target="/ppt/slides/slide6.xml" Id="R576b056eff214220" /><Relationship Type="http://schemas.openxmlformats.org/officeDocument/2006/relationships/slide" Target="/ppt/slides/slide7.xml" Id="Rcbf38a7673b7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c5894715a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9e1add4b3427b" /><Relationship Type="http://schemas.openxmlformats.org/officeDocument/2006/relationships/theme" Target="/ppt/slideMasters/theme/theme1.xml" Id="R7b7721e252dc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9e1add4b3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80e2ce7b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fc540bcbf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bcf664b5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fbd1bc328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d1bb3e32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7aa393a3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ee5dff81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