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56f8a8133440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e061f3d4c342be"/>
  </p:sldMasterIdLst>
  <p:sldIdLst>
    <p:sldId xmlns:r="http://schemas.openxmlformats.org/officeDocument/2006/relationships" id="256" r:id="Rfad5c5d7c2d242f2"/>
    <p:sldId xmlns:r="http://schemas.openxmlformats.org/officeDocument/2006/relationships" id="257" r:id="R5c1895727bbc487c"/>
    <p:sldId xmlns:r="http://schemas.openxmlformats.org/officeDocument/2006/relationships" id="258" r:id="R2211f94369f8450c"/>
    <p:sldId xmlns:r="http://schemas.openxmlformats.org/officeDocument/2006/relationships" id="259" r:id="Rab41fe08a7f0413c"/>
    <p:sldId xmlns:r="http://schemas.openxmlformats.org/officeDocument/2006/relationships" id="260" r:id="R2e18d9d304a54b88"/>
    <p:sldId xmlns:r="http://schemas.openxmlformats.org/officeDocument/2006/relationships" id="261" r:id="R6bc69f2f9bb74c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e061f3d4c342be" /><Relationship Type="http://schemas.openxmlformats.org/officeDocument/2006/relationships/slide" Target="/ppt/slides/slide1.xml" Id="Rfad5c5d7c2d242f2" /><Relationship Type="http://schemas.openxmlformats.org/officeDocument/2006/relationships/slide" Target="/ppt/slides/slide2.xml" Id="R5c1895727bbc487c" /><Relationship Type="http://schemas.openxmlformats.org/officeDocument/2006/relationships/slide" Target="/ppt/slides/slide3.xml" Id="R2211f94369f8450c" /><Relationship Type="http://schemas.openxmlformats.org/officeDocument/2006/relationships/slide" Target="/ppt/slides/slide4.xml" Id="Rab41fe08a7f0413c" /><Relationship Type="http://schemas.openxmlformats.org/officeDocument/2006/relationships/slide" Target="/ppt/slides/slide5.xml" Id="R2e18d9d304a54b88" /><Relationship Type="http://schemas.openxmlformats.org/officeDocument/2006/relationships/slide" Target="/ppt/slides/slide6.xml" Id="R6bc69f2f9bb74c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d5f5eb23cb4b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2b8620fb94c37" /><Relationship Type="http://schemas.openxmlformats.org/officeDocument/2006/relationships/theme" Target="/ppt/slideMasters/theme/theme1.xml" Id="R56dde17b2bc04e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92b8620fb94c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a1288408740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ff9d3c3d242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275518c0c4e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8d1a209bd45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d2cd3f6a74d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4d02fc9af49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ENDURANCE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Bergsvand, Leiv Eirikssons vei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3269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920 980 236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