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08c0525f464ac5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477fca93b1f48ef"/>
  </p:sldMasterIdLst>
  <p:sldIdLst>
    <p:sldId xmlns:r="http://schemas.openxmlformats.org/officeDocument/2006/relationships" id="256" r:id="Rc7c31447ded7433a"/>
    <p:sldId xmlns:r="http://schemas.openxmlformats.org/officeDocument/2006/relationships" id="257" r:id="Rcae1324ab34141f4"/>
    <p:sldId xmlns:r="http://schemas.openxmlformats.org/officeDocument/2006/relationships" id="258" r:id="Rfa40a07655574a87"/>
    <p:sldId xmlns:r="http://schemas.openxmlformats.org/officeDocument/2006/relationships" id="259" r:id="Rd7fcb8ea89c84bfa"/>
    <p:sldId xmlns:r="http://schemas.openxmlformats.org/officeDocument/2006/relationships" id="260" r:id="Rc3c4f8a9e3ae42ea"/>
    <p:sldId xmlns:r="http://schemas.openxmlformats.org/officeDocument/2006/relationships" id="261" r:id="R027e135f599a4008"/>
    <p:sldId xmlns:r="http://schemas.openxmlformats.org/officeDocument/2006/relationships" id="262" r:id="Rde129317937f41c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477fca93b1f48ef" /><Relationship Type="http://schemas.openxmlformats.org/officeDocument/2006/relationships/slide" Target="/ppt/slides/slide1.xml" Id="Rc7c31447ded7433a" /><Relationship Type="http://schemas.openxmlformats.org/officeDocument/2006/relationships/slide" Target="/ppt/slides/slide2.xml" Id="Rcae1324ab34141f4" /><Relationship Type="http://schemas.openxmlformats.org/officeDocument/2006/relationships/slide" Target="/ppt/slides/slide3.xml" Id="Rfa40a07655574a87" /><Relationship Type="http://schemas.openxmlformats.org/officeDocument/2006/relationships/slide" Target="/ppt/slides/slide4.xml" Id="Rd7fcb8ea89c84bfa" /><Relationship Type="http://schemas.openxmlformats.org/officeDocument/2006/relationships/slide" Target="/ppt/slides/slide5.xml" Id="Rc3c4f8a9e3ae42ea" /><Relationship Type="http://schemas.openxmlformats.org/officeDocument/2006/relationships/slide" Target="/ppt/slides/slide6.xml" Id="R027e135f599a4008" /><Relationship Type="http://schemas.openxmlformats.org/officeDocument/2006/relationships/slide" Target="/ppt/slides/slide7.xml" Id="Rde129317937f41c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de67550e980485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5a5d01b0c34da9" /><Relationship Type="http://schemas.openxmlformats.org/officeDocument/2006/relationships/theme" Target="/ppt/slideMasters/theme/theme1.xml" Id="R179a2150b2b0487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5a5d01b0c34da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b183af1f7254fe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4a3c5dceebe41f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5c5533a90f475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e9fce1afbe437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581b7aee34401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3111527c2a46a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21d411859a449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SCHLANBUSCH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SCHLANBUSCH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SCHLANBUSCH HOLDING AS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SCHLANBUSCH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SCHLANBUSCH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SCHLANBUSCH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−6 536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−6 764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82 353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145 417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SCHLANBUSCH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OLE SCHLANBUSCH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SCHLANBUSCH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Meyergaten 20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4836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920 970 613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SCHLANBUSCH HOLDING AS</a:t>
            </a:r>
          </a:p>
        </p:txBody>
      </p:sp>
    </p:spTree>
  </p:cSld>
  <p:clrMapOvr>
    <a:masterClrMapping xmlns:a="http://schemas.openxmlformats.org/drawingml/2006/main"/>
  </p:clrMapOvr>
</p:sld>
</file>