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ac3682fe204b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a8dcf4393d4791"/>
  </p:sldMasterIdLst>
  <p:sldIdLst>
    <p:sldId xmlns:r="http://schemas.openxmlformats.org/officeDocument/2006/relationships" id="256" r:id="R12c607a3a3bd4106"/>
    <p:sldId xmlns:r="http://schemas.openxmlformats.org/officeDocument/2006/relationships" id="257" r:id="R5dfb2ab8bc5a4a7f"/>
    <p:sldId xmlns:r="http://schemas.openxmlformats.org/officeDocument/2006/relationships" id="258" r:id="Rc30b8a5b67ef48e8"/>
    <p:sldId xmlns:r="http://schemas.openxmlformats.org/officeDocument/2006/relationships" id="259" r:id="R564884d5398242a8"/>
    <p:sldId xmlns:r="http://schemas.openxmlformats.org/officeDocument/2006/relationships" id="260" r:id="Racdb997c82754489"/>
    <p:sldId xmlns:r="http://schemas.openxmlformats.org/officeDocument/2006/relationships" id="261" r:id="Rf9288ddafde74956"/>
    <p:sldId xmlns:r="http://schemas.openxmlformats.org/officeDocument/2006/relationships" id="262" r:id="R5cceae151d6646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a8dcf4393d4791" /><Relationship Type="http://schemas.openxmlformats.org/officeDocument/2006/relationships/slide" Target="/ppt/slides/slide1.xml" Id="R12c607a3a3bd4106" /><Relationship Type="http://schemas.openxmlformats.org/officeDocument/2006/relationships/slide" Target="/ppt/slides/slide2.xml" Id="R5dfb2ab8bc5a4a7f" /><Relationship Type="http://schemas.openxmlformats.org/officeDocument/2006/relationships/slide" Target="/ppt/slides/slide3.xml" Id="Rc30b8a5b67ef48e8" /><Relationship Type="http://schemas.openxmlformats.org/officeDocument/2006/relationships/slide" Target="/ppt/slides/slide4.xml" Id="R564884d5398242a8" /><Relationship Type="http://schemas.openxmlformats.org/officeDocument/2006/relationships/slide" Target="/ppt/slides/slide5.xml" Id="Racdb997c82754489" /><Relationship Type="http://schemas.openxmlformats.org/officeDocument/2006/relationships/slide" Target="/ppt/slides/slide6.xml" Id="Rf9288ddafde74956" /><Relationship Type="http://schemas.openxmlformats.org/officeDocument/2006/relationships/slide" Target="/ppt/slides/slide7.xml" Id="R5cceae151d6646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efec506c244c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323cce4c04cf7" /><Relationship Type="http://schemas.openxmlformats.org/officeDocument/2006/relationships/theme" Target="/ppt/slideMasters/theme/theme1.xml" Id="R663e87688e9040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3323cce4c04c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2875bfbba45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ab6f37b5845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b4cabecbf4f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3c9247dd149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b521afe3745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ff307dd3f4f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84d38b3cd43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LSPRINT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LSPRINT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LSPRINT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LSPRINT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LSPRINT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LSPRINT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824 462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1 662 358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1 666 821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LSPRINT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STOKKELAND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LSPRINT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Torvmyrveien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920 956 513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LSPRINT HOLDING AS</a:t>
            </a:r>
          </a:p>
        </p:txBody>
      </p:sp>
    </p:spTree>
  </p:cSld>
  <p:clrMapOvr>
    <a:masterClrMapping xmlns:a="http://schemas.openxmlformats.org/drawingml/2006/main"/>
  </p:clrMapOvr>
</p:sld>
</file>