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ff37b854db4e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95bf34d0074336"/>
  </p:sldMasterIdLst>
  <p:sldIdLst>
    <p:sldId xmlns:r="http://schemas.openxmlformats.org/officeDocument/2006/relationships" id="256" r:id="R1d23b24cc0a441c3"/>
    <p:sldId xmlns:r="http://schemas.openxmlformats.org/officeDocument/2006/relationships" id="257" r:id="R37439f9cd7b142f7"/>
    <p:sldId xmlns:r="http://schemas.openxmlformats.org/officeDocument/2006/relationships" id="258" r:id="R77e28bb08ada48da"/>
    <p:sldId xmlns:r="http://schemas.openxmlformats.org/officeDocument/2006/relationships" id="259" r:id="R345886595ed64071"/>
    <p:sldId xmlns:r="http://schemas.openxmlformats.org/officeDocument/2006/relationships" id="260" r:id="Rf0bdb97f826046b8"/>
    <p:sldId xmlns:r="http://schemas.openxmlformats.org/officeDocument/2006/relationships" id="261" r:id="R58bef0711c424f01"/>
    <p:sldId xmlns:r="http://schemas.openxmlformats.org/officeDocument/2006/relationships" id="262" r:id="R3a742856f9bf4d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95bf34d0074336" /><Relationship Type="http://schemas.openxmlformats.org/officeDocument/2006/relationships/slide" Target="/ppt/slides/slide1.xml" Id="R1d23b24cc0a441c3" /><Relationship Type="http://schemas.openxmlformats.org/officeDocument/2006/relationships/slide" Target="/ppt/slides/slide2.xml" Id="R37439f9cd7b142f7" /><Relationship Type="http://schemas.openxmlformats.org/officeDocument/2006/relationships/slide" Target="/ppt/slides/slide3.xml" Id="R77e28bb08ada48da" /><Relationship Type="http://schemas.openxmlformats.org/officeDocument/2006/relationships/slide" Target="/ppt/slides/slide4.xml" Id="R345886595ed64071" /><Relationship Type="http://schemas.openxmlformats.org/officeDocument/2006/relationships/slide" Target="/ppt/slides/slide5.xml" Id="Rf0bdb97f826046b8" /><Relationship Type="http://schemas.openxmlformats.org/officeDocument/2006/relationships/slide" Target="/ppt/slides/slide6.xml" Id="R58bef0711c424f01" /><Relationship Type="http://schemas.openxmlformats.org/officeDocument/2006/relationships/slide" Target="/ppt/slides/slide7.xml" Id="R3a742856f9bf4d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8de88b49644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3b60395b84261" /><Relationship Type="http://schemas.openxmlformats.org/officeDocument/2006/relationships/theme" Target="/ppt/slideMasters/theme/theme1.xml" Id="R9d740dc702b84f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03b60395b842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452de20db46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457547c5442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60d5e336542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e363c192e43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f8daac61041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c09df490c47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c29fbbb9643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PAP INVEST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872 452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1 023 690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ANDREAS BJERTNES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Vestheiveien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920 920 713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PAP INVEST AS</a:t>
            </a:r>
          </a:p>
        </p:txBody>
      </p:sp>
    </p:spTree>
  </p:cSld>
  <p:clrMapOvr>
    <a:masterClrMapping xmlns:a="http://schemas.openxmlformats.org/drawingml/2006/main"/>
  </p:clrMapOvr>
</p:sld>
</file>