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f1ffe6f00d47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5b165f81aa4b2a"/>
  </p:sldMasterIdLst>
  <p:sldIdLst>
    <p:sldId xmlns:r="http://schemas.openxmlformats.org/officeDocument/2006/relationships" id="256" r:id="R32e68b5ea85a4052"/>
    <p:sldId xmlns:r="http://schemas.openxmlformats.org/officeDocument/2006/relationships" id="257" r:id="Rc42a6f00051b4e56"/>
    <p:sldId xmlns:r="http://schemas.openxmlformats.org/officeDocument/2006/relationships" id="258" r:id="R8fce0f2f4b6b4405"/>
    <p:sldId xmlns:r="http://schemas.openxmlformats.org/officeDocument/2006/relationships" id="259" r:id="R148f1c9ef8754a90"/>
    <p:sldId xmlns:r="http://schemas.openxmlformats.org/officeDocument/2006/relationships" id="260" r:id="R703eda635510427a"/>
    <p:sldId xmlns:r="http://schemas.openxmlformats.org/officeDocument/2006/relationships" id="261" r:id="R507fe44332474f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b165f81aa4b2a" /><Relationship Type="http://schemas.openxmlformats.org/officeDocument/2006/relationships/slide" Target="/ppt/slides/slide1.xml" Id="R32e68b5ea85a4052" /><Relationship Type="http://schemas.openxmlformats.org/officeDocument/2006/relationships/slide" Target="/ppt/slides/slide2.xml" Id="Rc42a6f00051b4e56" /><Relationship Type="http://schemas.openxmlformats.org/officeDocument/2006/relationships/slide" Target="/ppt/slides/slide3.xml" Id="R8fce0f2f4b6b4405" /><Relationship Type="http://schemas.openxmlformats.org/officeDocument/2006/relationships/slide" Target="/ppt/slides/slide4.xml" Id="R148f1c9ef8754a90" /><Relationship Type="http://schemas.openxmlformats.org/officeDocument/2006/relationships/slide" Target="/ppt/slides/slide5.xml" Id="R703eda635510427a" /><Relationship Type="http://schemas.openxmlformats.org/officeDocument/2006/relationships/slide" Target="/ppt/slides/slide6.xml" Id="R507fe44332474f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8cfc79642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1750976cf4518" /><Relationship Type="http://schemas.openxmlformats.org/officeDocument/2006/relationships/theme" Target="/ppt/slideMasters/theme/theme1.xml" Id="Rf346e0e0828c4a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b1750976cf45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e7a7e180045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63b7f6c154c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be51b15594a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093102dab47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23b9c124549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b0a5c94cb47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Vestheiveien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920 920 713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PAP INVEST AS</a:t>
            </a:r>
          </a:p>
        </p:txBody>
      </p:sp>
    </p:spTree>
  </p:cSld>
  <p:clrMapOvr>
    <a:masterClrMapping xmlns:a="http://schemas.openxmlformats.org/drawingml/2006/main"/>
  </p:clrMapOvr>
</p:sld>
</file>