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e412c9ca7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16ac897904bd3"/>
  </p:sldMasterIdLst>
  <p:sldIdLst>
    <p:sldId xmlns:r="http://schemas.openxmlformats.org/officeDocument/2006/relationships" id="256" r:id="R0da6987883544728"/>
    <p:sldId xmlns:r="http://schemas.openxmlformats.org/officeDocument/2006/relationships" id="257" r:id="R4d3b0c60c7dd4a9c"/>
    <p:sldId xmlns:r="http://schemas.openxmlformats.org/officeDocument/2006/relationships" id="258" r:id="R2cbdb475fcd8405c"/>
    <p:sldId xmlns:r="http://schemas.openxmlformats.org/officeDocument/2006/relationships" id="259" r:id="R6b522195cced4f37"/>
    <p:sldId xmlns:r="http://schemas.openxmlformats.org/officeDocument/2006/relationships" id="260" r:id="R6c0088a8abba424c"/>
    <p:sldId xmlns:r="http://schemas.openxmlformats.org/officeDocument/2006/relationships" id="261" r:id="R8ec674cf68564e50"/>
    <p:sldId xmlns:r="http://schemas.openxmlformats.org/officeDocument/2006/relationships" id="262" r:id="R54ebf4de4b33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16ac897904bd3" /><Relationship Type="http://schemas.openxmlformats.org/officeDocument/2006/relationships/slide" Target="/ppt/slides/slide1.xml" Id="R0da6987883544728" /><Relationship Type="http://schemas.openxmlformats.org/officeDocument/2006/relationships/slide" Target="/ppt/slides/slide2.xml" Id="R4d3b0c60c7dd4a9c" /><Relationship Type="http://schemas.openxmlformats.org/officeDocument/2006/relationships/slide" Target="/ppt/slides/slide3.xml" Id="R2cbdb475fcd8405c" /><Relationship Type="http://schemas.openxmlformats.org/officeDocument/2006/relationships/slide" Target="/ppt/slides/slide4.xml" Id="R6b522195cced4f37" /><Relationship Type="http://schemas.openxmlformats.org/officeDocument/2006/relationships/slide" Target="/ppt/slides/slide5.xml" Id="R6c0088a8abba424c" /><Relationship Type="http://schemas.openxmlformats.org/officeDocument/2006/relationships/slide" Target="/ppt/slides/slide6.xml" Id="R8ec674cf68564e50" /><Relationship Type="http://schemas.openxmlformats.org/officeDocument/2006/relationships/slide" Target="/ppt/slides/slide7.xml" Id="R54ebf4de4b33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73405abcd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795b3f5654f19" /><Relationship Type="http://schemas.openxmlformats.org/officeDocument/2006/relationships/theme" Target="/ppt/slideMasters/theme/theme1.xml" Id="Ra763aedb6d00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795b3f565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c9a58a73d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3d4eb075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8b98f63ae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78e790917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8d3485fb2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ec8d1817f44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be4270208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920 898 831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