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fa0c76d068f40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0f78fbeeaf4839"/>
  </p:sldMasterIdLst>
  <p:sldIdLst>
    <p:sldId xmlns:r="http://schemas.openxmlformats.org/officeDocument/2006/relationships" id="256" r:id="R0b949dd0b3224263"/>
    <p:sldId xmlns:r="http://schemas.openxmlformats.org/officeDocument/2006/relationships" id="257" r:id="R5e74c85228fd4bf5"/>
    <p:sldId xmlns:r="http://schemas.openxmlformats.org/officeDocument/2006/relationships" id="258" r:id="R8bfcff11c5154271"/>
    <p:sldId xmlns:r="http://schemas.openxmlformats.org/officeDocument/2006/relationships" id="259" r:id="R16336dcb189947a8"/>
    <p:sldId xmlns:r="http://schemas.openxmlformats.org/officeDocument/2006/relationships" id="260" r:id="R2e500c89692d4f80"/>
    <p:sldId xmlns:r="http://schemas.openxmlformats.org/officeDocument/2006/relationships" id="261" r:id="Ra094a9a2261b4bcf"/>
    <p:sldId xmlns:r="http://schemas.openxmlformats.org/officeDocument/2006/relationships" id="262" r:id="Rede306e2949a4b1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0f78fbeeaf4839" /><Relationship Type="http://schemas.openxmlformats.org/officeDocument/2006/relationships/slide" Target="/ppt/slides/slide1.xml" Id="R0b949dd0b3224263" /><Relationship Type="http://schemas.openxmlformats.org/officeDocument/2006/relationships/slide" Target="/ppt/slides/slide2.xml" Id="R5e74c85228fd4bf5" /><Relationship Type="http://schemas.openxmlformats.org/officeDocument/2006/relationships/slide" Target="/ppt/slides/slide3.xml" Id="R8bfcff11c5154271" /><Relationship Type="http://schemas.openxmlformats.org/officeDocument/2006/relationships/slide" Target="/ppt/slides/slide4.xml" Id="R16336dcb189947a8" /><Relationship Type="http://schemas.openxmlformats.org/officeDocument/2006/relationships/slide" Target="/ppt/slides/slide5.xml" Id="R2e500c89692d4f80" /><Relationship Type="http://schemas.openxmlformats.org/officeDocument/2006/relationships/slide" Target="/ppt/slides/slide6.xml" Id="Ra094a9a2261b4bcf" /><Relationship Type="http://schemas.openxmlformats.org/officeDocument/2006/relationships/slide" Target="/ppt/slides/slide7.xml" Id="Rede306e2949a4b1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792f72a62c49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f7941957f046dc" /><Relationship Type="http://schemas.openxmlformats.org/officeDocument/2006/relationships/theme" Target="/ppt/slideMasters/theme/theme1.xml" Id="R41b257a246a845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0f7941957f046d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d854456a714d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c3edf70de045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f92872bf8046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ff6efeed004f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e45158897b49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919a35599c407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04bbf1fea54a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BEDRE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BEDRE INVEST AS ble etablert [år] og holder til i Mandal.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1 020 000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333 156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1 642 763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13 265 540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13 730 121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ROAR LOHNE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Persheia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4515 Mandal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920 882 676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BEDRE INVEST AS</a:t>
            </a:r>
          </a:p>
        </p:txBody>
      </p:sp>
    </p:spTree>
  </p:cSld>
  <p:clrMapOvr>
    <a:masterClrMapping xmlns:a="http://schemas.openxmlformats.org/drawingml/2006/main"/>
  </p:clrMapOvr>
</p:sld>
</file>