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c8fbf9b20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01145c01f4106"/>
  </p:sldMasterIdLst>
  <p:sldIdLst>
    <p:sldId xmlns:r="http://schemas.openxmlformats.org/officeDocument/2006/relationships" id="256" r:id="Rccb7daec4ccd45bf"/>
    <p:sldId xmlns:r="http://schemas.openxmlformats.org/officeDocument/2006/relationships" id="257" r:id="R045d4dd5cae64166"/>
    <p:sldId xmlns:r="http://schemas.openxmlformats.org/officeDocument/2006/relationships" id="258" r:id="R13dd38c5c0bd4604"/>
    <p:sldId xmlns:r="http://schemas.openxmlformats.org/officeDocument/2006/relationships" id="259" r:id="Re5b0ebe7fcd84b2e"/>
    <p:sldId xmlns:r="http://schemas.openxmlformats.org/officeDocument/2006/relationships" id="260" r:id="R68aed7b63493499e"/>
    <p:sldId xmlns:r="http://schemas.openxmlformats.org/officeDocument/2006/relationships" id="261" r:id="R3bb0c0686fa44bb0"/>
    <p:sldId xmlns:r="http://schemas.openxmlformats.org/officeDocument/2006/relationships" id="262" r:id="Rd89ed80064e4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01145c01f4106" /><Relationship Type="http://schemas.openxmlformats.org/officeDocument/2006/relationships/slide" Target="/ppt/slides/slide1.xml" Id="Rccb7daec4ccd45bf" /><Relationship Type="http://schemas.openxmlformats.org/officeDocument/2006/relationships/slide" Target="/ppt/slides/slide2.xml" Id="R045d4dd5cae64166" /><Relationship Type="http://schemas.openxmlformats.org/officeDocument/2006/relationships/slide" Target="/ppt/slides/slide3.xml" Id="R13dd38c5c0bd4604" /><Relationship Type="http://schemas.openxmlformats.org/officeDocument/2006/relationships/slide" Target="/ppt/slides/slide4.xml" Id="Re5b0ebe7fcd84b2e" /><Relationship Type="http://schemas.openxmlformats.org/officeDocument/2006/relationships/slide" Target="/ppt/slides/slide5.xml" Id="R68aed7b63493499e" /><Relationship Type="http://schemas.openxmlformats.org/officeDocument/2006/relationships/slide" Target="/ppt/slides/slide6.xml" Id="R3bb0c0686fa44bb0" /><Relationship Type="http://schemas.openxmlformats.org/officeDocument/2006/relationships/slide" Target="/ppt/slides/slide7.xml" Id="Rd89ed80064e4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331c27671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08042fd74480" /><Relationship Type="http://schemas.openxmlformats.org/officeDocument/2006/relationships/theme" Target="/ppt/slideMasters/theme/theme1.xml" Id="R2678058f5cbb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408042fd7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6125247f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a22f77a1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374c7eac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a045661d3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08446949c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704d7f273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850442076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TROND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Skomakerberget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