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812b4c1564b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12f779b3041d3"/>
  </p:sldMasterIdLst>
  <p:sldIdLst>
    <p:sldId xmlns:r="http://schemas.openxmlformats.org/officeDocument/2006/relationships" id="256" r:id="Rc954807bbc1948ad"/>
    <p:sldId xmlns:r="http://schemas.openxmlformats.org/officeDocument/2006/relationships" id="257" r:id="Rb3f858630fb440b2"/>
    <p:sldId xmlns:r="http://schemas.openxmlformats.org/officeDocument/2006/relationships" id="258" r:id="Rf928b3858e814a7d"/>
    <p:sldId xmlns:r="http://schemas.openxmlformats.org/officeDocument/2006/relationships" id="259" r:id="R3786e3e48ca34840"/>
    <p:sldId xmlns:r="http://schemas.openxmlformats.org/officeDocument/2006/relationships" id="260" r:id="R37d8ef9934344b5f"/>
    <p:sldId xmlns:r="http://schemas.openxmlformats.org/officeDocument/2006/relationships" id="261" r:id="R23ed7986ce3646ff"/>
    <p:sldId xmlns:r="http://schemas.openxmlformats.org/officeDocument/2006/relationships" id="262" r:id="R9d1c803446da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12f779b3041d3" /><Relationship Type="http://schemas.openxmlformats.org/officeDocument/2006/relationships/slide" Target="/ppt/slides/slide1.xml" Id="Rc954807bbc1948ad" /><Relationship Type="http://schemas.openxmlformats.org/officeDocument/2006/relationships/slide" Target="/ppt/slides/slide2.xml" Id="Rb3f858630fb440b2" /><Relationship Type="http://schemas.openxmlformats.org/officeDocument/2006/relationships/slide" Target="/ppt/slides/slide3.xml" Id="Rf928b3858e814a7d" /><Relationship Type="http://schemas.openxmlformats.org/officeDocument/2006/relationships/slide" Target="/ppt/slides/slide4.xml" Id="R3786e3e48ca34840" /><Relationship Type="http://schemas.openxmlformats.org/officeDocument/2006/relationships/slide" Target="/ppt/slides/slide5.xml" Id="R37d8ef9934344b5f" /><Relationship Type="http://schemas.openxmlformats.org/officeDocument/2006/relationships/slide" Target="/ppt/slides/slide6.xml" Id="R23ed7986ce3646ff" /><Relationship Type="http://schemas.openxmlformats.org/officeDocument/2006/relationships/slide" Target="/ppt/slides/slide7.xml" Id="R9d1c803446da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006951150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2ab8397d84710" /><Relationship Type="http://schemas.openxmlformats.org/officeDocument/2006/relationships/theme" Target="/ppt/slideMasters/theme/theme1.xml" Id="Rb9a9d473d81e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2ab8397d847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96b9ce2f9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46b8ab5b9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4f0b04924c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cf39bdff3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064f26cad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771a30c75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6ecfa9e5f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FINANS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284 445 000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258 053 000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5 652 300 000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6 506 695 000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