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98be888d4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e5545f0ca49da"/>
  </p:sldMasterIdLst>
  <p:sldIdLst>
    <p:sldId xmlns:r="http://schemas.openxmlformats.org/officeDocument/2006/relationships" id="256" r:id="R8b007679a0cc48b2"/>
    <p:sldId xmlns:r="http://schemas.openxmlformats.org/officeDocument/2006/relationships" id="257" r:id="R519d06f97b4c41c4"/>
    <p:sldId xmlns:r="http://schemas.openxmlformats.org/officeDocument/2006/relationships" id="258" r:id="R1bf2d87de9554917"/>
    <p:sldId xmlns:r="http://schemas.openxmlformats.org/officeDocument/2006/relationships" id="259" r:id="R1de91b274e6846ed"/>
    <p:sldId xmlns:r="http://schemas.openxmlformats.org/officeDocument/2006/relationships" id="260" r:id="Rc75d4f14edf64533"/>
    <p:sldId xmlns:r="http://schemas.openxmlformats.org/officeDocument/2006/relationships" id="261" r:id="Rf993191017094b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e5545f0ca49da" /><Relationship Type="http://schemas.openxmlformats.org/officeDocument/2006/relationships/slide" Target="/ppt/slides/slide1.xml" Id="R8b007679a0cc48b2" /><Relationship Type="http://schemas.openxmlformats.org/officeDocument/2006/relationships/slide" Target="/ppt/slides/slide2.xml" Id="R519d06f97b4c41c4" /><Relationship Type="http://schemas.openxmlformats.org/officeDocument/2006/relationships/slide" Target="/ppt/slides/slide3.xml" Id="R1bf2d87de9554917" /><Relationship Type="http://schemas.openxmlformats.org/officeDocument/2006/relationships/slide" Target="/ppt/slides/slide4.xml" Id="R1de91b274e6846ed" /><Relationship Type="http://schemas.openxmlformats.org/officeDocument/2006/relationships/slide" Target="/ppt/slides/slide5.xml" Id="Rc75d4f14edf64533" /><Relationship Type="http://schemas.openxmlformats.org/officeDocument/2006/relationships/slide" Target="/ppt/slides/slide6.xml" Id="Rf993191017094b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063fb5adb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6eb598c074494" /><Relationship Type="http://schemas.openxmlformats.org/officeDocument/2006/relationships/theme" Target="/ppt/slideMasters/theme/theme1.xml" Id="R7215c2e193f1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6eb598c07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5a9b3b3fa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72ca91bca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6e5a74ff7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c5e8b3e71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7af9516fa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687b3702d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