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c938b878c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2f3b7b9664eea"/>
  </p:sldMasterIdLst>
  <p:sldIdLst>
    <p:sldId xmlns:r="http://schemas.openxmlformats.org/officeDocument/2006/relationships" id="256" r:id="Rb295a227826a45d9"/>
    <p:sldId xmlns:r="http://schemas.openxmlformats.org/officeDocument/2006/relationships" id="257" r:id="R6d989cc8fa634d93"/>
    <p:sldId xmlns:r="http://schemas.openxmlformats.org/officeDocument/2006/relationships" id="258" r:id="R966942fba4a3430f"/>
    <p:sldId xmlns:r="http://schemas.openxmlformats.org/officeDocument/2006/relationships" id="259" r:id="Rd78c23274daa4253"/>
    <p:sldId xmlns:r="http://schemas.openxmlformats.org/officeDocument/2006/relationships" id="260" r:id="R40de9c3036fd42db"/>
    <p:sldId xmlns:r="http://schemas.openxmlformats.org/officeDocument/2006/relationships" id="261" r:id="R40df8a33e44149e9"/>
    <p:sldId xmlns:r="http://schemas.openxmlformats.org/officeDocument/2006/relationships" id="262" r:id="Rda5a8b6508c6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2f3b7b9664eea" /><Relationship Type="http://schemas.openxmlformats.org/officeDocument/2006/relationships/slide" Target="/ppt/slides/slide1.xml" Id="Rb295a227826a45d9" /><Relationship Type="http://schemas.openxmlformats.org/officeDocument/2006/relationships/slide" Target="/ppt/slides/slide2.xml" Id="R6d989cc8fa634d93" /><Relationship Type="http://schemas.openxmlformats.org/officeDocument/2006/relationships/slide" Target="/ppt/slides/slide3.xml" Id="R966942fba4a3430f" /><Relationship Type="http://schemas.openxmlformats.org/officeDocument/2006/relationships/slide" Target="/ppt/slides/slide4.xml" Id="Rd78c23274daa4253" /><Relationship Type="http://schemas.openxmlformats.org/officeDocument/2006/relationships/slide" Target="/ppt/slides/slide5.xml" Id="R40de9c3036fd42db" /><Relationship Type="http://schemas.openxmlformats.org/officeDocument/2006/relationships/slide" Target="/ppt/slides/slide6.xml" Id="R40df8a33e44149e9" /><Relationship Type="http://schemas.openxmlformats.org/officeDocument/2006/relationships/slide" Target="/ppt/slides/slide7.xml" Id="Rda5a8b6508c6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f9efc46a1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cf5596af422f" /><Relationship Type="http://schemas.openxmlformats.org/officeDocument/2006/relationships/theme" Target="/ppt/slideMasters/theme/theme1.xml" Id="Rf0dfb937e40b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2cf5596af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c8b357ea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07c15586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69ec27b1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fed55794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48ae5f09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afb46c08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ab7b7790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