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a1438985b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2568676814043"/>
  </p:sldMasterIdLst>
  <p:sldIdLst>
    <p:sldId xmlns:r="http://schemas.openxmlformats.org/officeDocument/2006/relationships" id="256" r:id="R782a7063cec146e8"/>
    <p:sldId xmlns:r="http://schemas.openxmlformats.org/officeDocument/2006/relationships" id="257" r:id="R3025169074c8455a"/>
    <p:sldId xmlns:r="http://schemas.openxmlformats.org/officeDocument/2006/relationships" id="258" r:id="R1d3fc866e1b44130"/>
    <p:sldId xmlns:r="http://schemas.openxmlformats.org/officeDocument/2006/relationships" id="259" r:id="R5d8da25f4e784d5e"/>
    <p:sldId xmlns:r="http://schemas.openxmlformats.org/officeDocument/2006/relationships" id="260" r:id="R15cab4d36e7540a3"/>
    <p:sldId xmlns:r="http://schemas.openxmlformats.org/officeDocument/2006/relationships" id="261" r:id="Rb20b3907ee48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2568676814043" /><Relationship Type="http://schemas.openxmlformats.org/officeDocument/2006/relationships/slide" Target="/ppt/slides/slide1.xml" Id="R782a7063cec146e8" /><Relationship Type="http://schemas.openxmlformats.org/officeDocument/2006/relationships/slide" Target="/ppt/slides/slide2.xml" Id="R3025169074c8455a" /><Relationship Type="http://schemas.openxmlformats.org/officeDocument/2006/relationships/slide" Target="/ppt/slides/slide3.xml" Id="R1d3fc866e1b44130" /><Relationship Type="http://schemas.openxmlformats.org/officeDocument/2006/relationships/slide" Target="/ppt/slides/slide4.xml" Id="R5d8da25f4e784d5e" /><Relationship Type="http://schemas.openxmlformats.org/officeDocument/2006/relationships/slide" Target="/ppt/slides/slide5.xml" Id="R15cab4d36e7540a3" /><Relationship Type="http://schemas.openxmlformats.org/officeDocument/2006/relationships/slide" Target="/ppt/slides/slide6.xml" Id="Rb20b3907ee48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d8491d441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c1cc91274aec" /><Relationship Type="http://schemas.openxmlformats.org/officeDocument/2006/relationships/theme" Target="/ppt/slideMasters/theme/theme1.xml" Id="R582f509358f8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2c1cc9127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3db47954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b642439b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2c782bc0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d6fe9ed8a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70b2965fa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c5119cbc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