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a51380ff208469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7d59b5be47f4a82"/>
  </p:sldMasterIdLst>
  <p:sldIdLst>
    <p:sldId xmlns:r="http://schemas.openxmlformats.org/officeDocument/2006/relationships" id="256" r:id="Rf003f5e1542d4e2c"/>
    <p:sldId xmlns:r="http://schemas.openxmlformats.org/officeDocument/2006/relationships" id="257" r:id="Rc5fd8d24abea4479"/>
    <p:sldId xmlns:r="http://schemas.openxmlformats.org/officeDocument/2006/relationships" id="258" r:id="R39364997fbdc4617"/>
    <p:sldId xmlns:r="http://schemas.openxmlformats.org/officeDocument/2006/relationships" id="259" r:id="R7a31c556c2c74538"/>
    <p:sldId xmlns:r="http://schemas.openxmlformats.org/officeDocument/2006/relationships" id="260" r:id="R133f535c2694429f"/>
    <p:sldId xmlns:r="http://schemas.openxmlformats.org/officeDocument/2006/relationships" id="261" r:id="Rac4b72df731e4252"/>
    <p:sldId xmlns:r="http://schemas.openxmlformats.org/officeDocument/2006/relationships" id="262" r:id="R51c22c9a4e0b4cc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7d59b5be47f4a82" /><Relationship Type="http://schemas.openxmlformats.org/officeDocument/2006/relationships/slide" Target="/ppt/slides/slide1.xml" Id="Rf003f5e1542d4e2c" /><Relationship Type="http://schemas.openxmlformats.org/officeDocument/2006/relationships/slide" Target="/ppt/slides/slide2.xml" Id="Rc5fd8d24abea4479" /><Relationship Type="http://schemas.openxmlformats.org/officeDocument/2006/relationships/slide" Target="/ppt/slides/slide3.xml" Id="R39364997fbdc4617" /><Relationship Type="http://schemas.openxmlformats.org/officeDocument/2006/relationships/slide" Target="/ppt/slides/slide4.xml" Id="R7a31c556c2c74538" /><Relationship Type="http://schemas.openxmlformats.org/officeDocument/2006/relationships/slide" Target="/ppt/slides/slide5.xml" Id="R133f535c2694429f" /><Relationship Type="http://schemas.openxmlformats.org/officeDocument/2006/relationships/slide" Target="/ppt/slides/slide6.xml" Id="Rac4b72df731e4252" /><Relationship Type="http://schemas.openxmlformats.org/officeDocument/2006/relationships/slide" Target="/ppt/slides/slide7.xml" Id="R51c22c9a4e0b4cc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c2fac020a99403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927153c89684609" /><Relationship Type="http://schemas.openxmlformats.org/officeDocument/2006/relationships/theme" Target="/ppt/slideMasters/theme/theme1.xml" Id="R18e8700b852f4db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927153c8968460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2807ae0f3cb4f2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618e0b42fe74e3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0371b8a0e36465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eee9de02e214d5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d2a98a949154c6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d0c2b3089ac49a6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c03dccfe577460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EFØY INVESTERING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EFØY INVESTERING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EFØY INVESTERING AS ble etablert [år] og holder til i Stavanger.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EFØY INVESTERING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EFØY INVESTERING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EFØY INVESTERING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631 931 160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620 407 214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656 791 103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1 701 812 577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1 796 033 456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EFØY INVESTERING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OLE ERTVAAG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EFØY INVESTERING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Domkirkeplassen 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4006 Stavanger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920 827 594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EFØY INVESTERING AS</a:t>
            </a:r>
          </a:p>
        </p:txBody>
      </p:sp>
    </p:spTree>
  </p:cSld>
  <p:clrMapOvr>
    <a:masterClrMapping xmlns:a="http://schemas.openxmlformats.org/drawingml/2006/main"/>
  </p:clrMapOvr>
</p:sld>
</file>