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6d9e7d027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72bd10b5f49b8"/>
  </p:sldMasterIdLst>
  <p:sldIdLst>
    <p:sldId xmlns:r="http://schemas.openxmlformats.org/officeDocument/2006/relationships" id="256" r:id="Rcc170c14537d4845"/>
    <p:sldId xmlns:r="http://schemas.openxmlformats.org/officeDocument/2006/relationships" id="257" r:id="Rd06617bad5c84e80"/>
    <p:sldId xmlns:r="http://schemas.openxmlformats.org/officeDocument/2006/relationships" id="258" r:id="R242fb65d58f94cb2"/>
    <p:sldId xmlns:r="http://schemas.openxmlformats.org/officeDocument/2006/relationships" id="259" r:id="Rcb4cebf028734443"/>
    <p:sldId xmlns:r="http://schemas.openxmlformats.org/officeDocument/2006/relationships" id="260" r:id="Rd0392fda9677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72bd10b5f49b8" /><Relationship Type="http://schemas.openxmlformats.org/officeDocument/2006/relationships/slide" Target="/ppt/slides/slide1.xml" Id="Rcc170c14537d4845" /><Relationship Type="http://schemas.openxmlformats.org/officeDocument/2006/relationships/slide" Target="/ppt/slides/slide2.xml" Id="Rd06617bad5c84e80" /><Relationship Type="http://schemas.openxmlformats.org/officeDocument/2006/relationships/slide" Target="/ppt/slides/slide3.xml" Id="R242fb65d58f94cb2" /><Relationship Type="http://schemas.openxmlformats.org/officeDocument/2006/relationships/slide" Target="/ppt/slides/slide4.xml" Id="Rcb4cebf028734443" /><Relationship Type="http://schemas.openxmlformats.org/officeDocument/2006/relationships/slide" Target="/ppt/slides/slide5.xml" Id="Rd0392fda9677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4aaeffff6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787dbd27d4c02" /><Relationship Type="http://schemas.openxmlformats.org/officeDocument/2006/relationships/theme" Target="/ppt/slideMasters/theme/theme1.xml" Id="Re5d3b89ec43e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787dbd27d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dae27f04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6dbbe774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996eaa2a1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7d567477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99ef1906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