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e924d4bd0a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bbf98aa1a94287"/>
  </p:sldMasterIdLst>
  <p:sldIdLst>
    <p:sldId xmlns:r="http://schemas.openxmlformats.org/officeDocument/2006/relationships" id="256" r:id="Refbf662baf8e452c"/>
    <p:sldId xmlns:r="http://schemas.openxmlformats.org/officeDocument/2006/relationships" id="257" r:id="R99bd3221b69b4a99"/>
    <p:sldId xmlns:r="http://schemas.openxmlformats.org/officeDocument/2006/relationships" id="258" r:id="R68195bdecb1b43af"/>
    <p:sldId xmlns:r="http://schemas.openxmlformats.org/officeDocument/2006/relationships" id="259" r:id="Ref82854068374349"/>
    <p:sldId xmlns:r="http://schemas.openxmlformats.org/officeDocument/2006/relationships" id="260" r:id="R9582146a4b9243dd"/>
    <p:sldId xmlns:r="http://schemas.openxmlformats.org/officeDocument/2006/relationships" id="261" r:id="R589ea3ddadd84a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bf98aa1a94287" /><Relationship Type="http://schemas.openxmlformats.org/officeDocument/2006/relationships/slide" Target="/ppt/slides/slide1.xml" Id="Refbf662baf8e452c" /><Relationship Type="http://schemas.openxmlformats.org/officeDocument/2006/relationships/slide" Target="/ppt/slides/slide2.xml" Id="R99bd3221b69b4a99" /><Relationship Type="http://schemas.openxmlformats.org/officeDocument/2006/relationships/slide" Target="/ppt/slides/slide3.xml" Id="R68195bdecb1b43af" /><Relationship Type="http://schemas.openxmlformats.org/officeDocument/2006/relationships/slide" Target="/ppt/slides/slide4.xml" Id="Ref82854068374349" /><Relationship Type="http://schemas.openxmlformats.org/officeDocument/2006/relationships/slide" Target="/ppt/slides/slide5.xml" Id="R9582146a4b9243dd" /><Relationship Type="http://schemas.openxmlformats.org/officeDocument/2006/relationships/slide" Target="/ppt/slides/slide6.xml" Id="R589ea3ddadd84a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465319519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e5c4c96de452c" /><Relationship Type="http://schemas.openxmlformats.org/officeDocument/2006/relationships/theme" Target="/ppt/slideMasters/theme/theme1.xml" Id="Rcc858419fddc42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fe5c4c96de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1f99bb4ea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cfbfb2b8749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014d0a860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9d84c33d6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6dad9d49c44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c2ae7a614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