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bba17d5db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4d636e1e14b45"/>
  </p:sldMasterIdLst>
  <p:sldIdLst>
    <p:sldId xmlns:r="http://schemas.openxmlformats.org/officeDocument/2006/relationships" id="256" r:id="R01d75e0f3a6c4a1d"/>
    <p:sldId xmlns:r="http://schemas.openxmlformats.org/officeDocument/2006/relationships" id="257" r:id="Rc7bece7a4e904398"/>
    <p:sldId xmlns:r="http://schemas.openxmlformats.org/officeDocument/2006/relationships" id="258" r:id="R36029adac3fd42a8"/>
    <p:sldId xmlns:r="http://schemas.openxmlformats.org/officeDocument/2006/relationships" id="259" r:id="R92a906744cc3493d"/>
    <p:sldId xmlns:r="http://schemas.openxmlformats.org/officeDocument/2006/relationships" id="260" r:id="R6035610563b84f19"/>
    <p:sldId xmlns:r="http://schemas.openxmlformats.org/officeDocument/2006/relationships" id="261" r:id="Re2e93bc02f4d49ca"/>
    <p:sldId xmlns:r="http://schemas.openxmlformats.org/officeDocument/2006/relationships" id="262" r:id="Rca06a608ceb8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4d636e1e14b45" /><Relationship Type="http://schemas.openxmlformats.org/officeDocument/2006/relationships/slide" Target="/ppt/slides/slide1.xml" Id="R01d75e0f3a6c4a1d" /><Relationship Type="http://schemas.openxmlformats.org/officeDocument/2006/relationships/slide" Target="/ppt/slides/slide2.xml" Id="Rc7bece7a4e904398" /><Relationship Type="http://schemas.openxmlformats.org/officeDocument/2006/relationships/slide" Target="/ppt/slides/slide3.xml" Id="R36029adac3fd42a8" /><Relationship Type="http://schemas.openxmlformats.org/officeDocument/2006/relationships/slide" Target="/ppt/slides/slide4.xml" Id="R92a906744cc3493d" /><Relationship Type="http://schemas.openxmlformats.org/officeDocument/2006/relationships/slide" Target="/ppt/slides/slide5.xml" Id="R6035610563b84f19" /><Relationship Type="http://schemas.openxmlformats.org/officeDocument/2006/relationships/slide" Target="/ppt/slides/slide6.xml" Id="Re2e93bc02f4d49ca" /><Relationship Type="http://schemas.openxmlformats.org/officeDocument/2006/relationships/slide" Target="/ppt/slides/slide7.xml" Id="Rca06a608ceb8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688b3b41b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4a0790b2469e" /><Relationship Type="http://schemas.openxmlformats.org/officeDocument/2006/relationships/theme" Target="/ppt/slideMasters/theme/theme1.xml" Id="R309652e43264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84a0790b2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4e6dbac6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e6e353b9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fe04d15a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d12a46e6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3713d3d7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042ae2ac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4629dd991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