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bb43bff54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2c7a627194420"/>
  </p:sldMasterIdLst>
  <p:sldIdLst>
    <p:sldId xmlns:r="http://schemas.openxmlformats.org/officeDocument/2006/relationships" id="256" r:id="R78543cb5682c4893"/>
    <p:sldId xmlns:r="http://schemas.openxmlformats.org/officeDocument/2006/relationships" id="257" r:id="R27742fef44ea4038"/>
    <p:sldId xmlns:r="http://schemas.openxmlformats.org/officeDocument/2006/relationships" id="258" r:id="Rdb89b290aae844e8"/>
    <p:sldId xmlns:r="http://schemas.openxmlformats.org/officeDocument/2006/relationships" id="259" r:id="R072529d4994b4a1c"/>
    <p:sldId xmlns:r="http://schemas.openxmlformats.org/officeDocument/2006/relationships" id="260" r:id="R0c5094b471014bc7"/>
    <p:sldId xmlns:r="http://schemas.openxmlformats.org/officeDocument/2006/relationships" id="261" r:id="R9f693b765ee248fd"/>
    <p:sldId xmlns:r="http://schemas.openxmlformats.org/officeDocument/2006/relationships" id="262" r:id="R149533213aa0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2c7a627194420" /><Relationship Type="http://schemas.openxmlformats.org/officeDocument/2006/relationships/slide" Target="/ppt/slides/slide1.xml" Id="R78543cb5682c4893" /><Relationship Type="http://schemas.openxmlformats.org/officeDocument/2006/relationships/slide" Target="/ppt/slides/slide2.xml" Id="R27742fef44ea4038" /><Relationship Type="http://schemas.openxmlformats.org/officeDocument/2006/relationships/slide" Target="/ppt/slides/slide3.xml" Id="Rdb89b290aae844e8" /><Relationship Type="http://schemas.openxmlformats.org/officeDocument/2006/relationships/slide" Target="/ppt/slides/slide4.xml" Id="R072529d4994b4a1c" /><Relationship Type="http://schemas.openxmlformats.org/officeDocument/2006/relationships/slide" Target="/ppt/slides/slide5.xml" Id="R0c5094b471014bc7" /><Relationship Type="http://schemas.openxmlformats.org/officeDocument/2006/relationships/slide" Target="/ppt/slides/slide6.xml" Id="R9f693b765ee248fd" /><Relationship Type="http://schemas.openxmlformats.org/officeDocument/2006/relationships/slide" Target="/ppt/slides/slide7.xml" Id="R149533213aa0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70c53d193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d6e5776e47b3" /><Relationship Type="http://schemas.openxmlformats.org/officeDocument/2006/relationships/theme" Target="/ppt/slideMasters/theme/theme1.xml" Id="Rec8d94081100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fd6e5776e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8a690e7e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f351547c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1cc9e4c5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aed3c9d1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23c2879e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a5e56068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2c4b6a1a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