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556cb1f64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4928ebb8f45c8"/>
  </p:sldMasterIdLst>
  <p:sldIdLst>
    <p:sldId xmlns:r="http://schemas.openxmlformats.org/officeDocument/2006/relationships" id="256" r:id="Rada7d5b28f0141a3"/>
    <p:sldId xmlns:r="http://schemas.openxmlformats.org/officeDocument/2006/relationships" id="257" r:id="R3561ca65a2174bdc"/>
    <p:sldId xmlns:r="http://schemas.openxmlformats.org/officeDocument/2006/relationships" id="258" r:id="R78779616e22745c8"/>
    <p:sldId xmlns:r="http://schemas.openxmlformats.org/officeDocument/2006/relationships" id="259" r:id="R4815bbc408664e00"/>
    <p:sldId xmlns:r="http://schemas.openxmlformats.org/officeDocument/2006/relationships" id="260" r:id="Rc1591a52d22f4963"/>
    <p:sldId xmlns:r="http://schemas.openxmlformats.org/officeDocument/2006/relationships" id="261" r:id="Rbd211971c4d34357"/>
    <p:sldId xmlns:r="http://schemas.openxmlformats.org/officeDocument/2006/relationships" id="262" r:id="Racb25f51a96c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4928ebb8f45c8" /><Relationship Type="http://schemas.openxmlformats.org/officeDocument/2006/relationships/slide" Target="/ppt/slides/slide1.xml" Id="Rada7d5b28f0141a3" /><Relationship Type="http://schemas.openxmlformats.org/officeDocument/2006/relationships/slide" Target="/ppt/slides/slide2.xml" Id="R3561ca65a2174bdc" /><Relationship Type="http://schemas.openxmlformats.org/officeDocument/2006/relationships/slide" Target="/ppt/slides/slide3.xml" Id="R78779616e22745c8" /><Relationship Type="http://schemas.openxmlformats.org/officeDocument/2006/relationships/slide" Target="/ppt/slides/slide4.xml" Id="R4815bbc408664e00" /><Relationship Type="http://schemas.openxmlformats.org/officeDocument/2006/relationships/slide" Target="/ppt/slides/slide5.xml" Id="Rc1591a52d22f4963" /><Relationship Type="http://schemas.openxmlformats.org/officeDocument/2006/relationships/slide" Target="/ppt/slides/slide6.xml" Id="Rbd211971c4d34357" /><Relationship Type="http://schemas.openxmlformats.org/officeDocument/2006/relationships/slide" Target="/ppt/slides/slide7.xml" Id="Racb25f51a96c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89a7f438b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4fd3338e4db2" /><Relationship Type="http://schemas.openxmlformats.org/officeDocument/2006/relationships/theme" Target="/ppt/slideMasters/theme/theme1.xml" Id="R57468f557128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d4fd3338e4d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a44e4c1a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3365c177e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ecf8ffc43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7257581bd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03ebd6a8e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5114ab3f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c658601c7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BØGSETH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DALSEG ELISE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GRØNNERØE SINDRE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KJELSBERG KARIN 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KRISTIN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LENA KRISTIN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