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bc8ed99e7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0fb810ceb49a0"/>
  </p:sldMasterIdLst>
  <p:sldIdLst>
    <p:sldId xmlns:r="http://schemas.openxmlformats.org/officeDocument/2006/relationships" id="256" r:id="R16dc4915edb94a43"/>
    <p:sldId xmlns:r="http://schemas.openxmlformats.org/officeDocument/2006/relationships" id="257" r:id="R6940b9cd89a14ca9"/>
    <p:sldId xmlns:r="http://schemas.openxmlformats.org/officeDocument/2006/relationships" id="258" r:id="R656748c7eb66402a"/>
    <p:sldId xmlns:r="http://schemas.openxmlformats.org/officeDocument/2006/relationships" id="259" r:id="R06cae2c388104308"/>
    <p:sldId xmlns:r="http://schemas.openxmlformats.org/officeDocument/2006/relationships" id="260" r:id="R29305266d3ce47c8"/>
    <p:sldId xmlns:r="http://schemas.openxmlformats.org/officeDocument/2006/relationships" id="261" r:id="Rd27b09c18b13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0fb810ceb49a0" /><Relationship Type="http://schemas.openxmlformats.org/officeDocument/2006/relationships/slide" Target="/ppt/slides/slide1.xml" Id="R16dc4915edb94a43" /><Relationship Type="http://schemas.openxmlformats.org/officeDocument/2006/relationships/slide" Target="/ppt/slides/slide2.xml" Id="R6940b9cd89a14ca9" /><Relationship Type="http://schemas.openxmlformats.org/officeDocument/2006/relationships/slide" Target="/ppt/slides/slide3.xml" Id="R656748c7eb66402a" /><Relationship Type="http://schemas.openxmlformats.org/officeDocument/2006/relationships/slide" Target="/ppt/slides/slide4.xml" Id="R06cae2c388104308" /><Relationship Type="http://schemas.openxmlformats.org/officeDocument/2006/relationships/slide" Target="/ppt/slides/slide5.xml" Id="R29305266d3ce47c8" /><Relationship Type="http://schemas.openxmlformats.org/officeDocument/2006/relationships/slide" Target="/ppt/slides/slide6.xml" Id="Rd27b09c18b13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b0d5a8598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7a8a38f14bd5" /><Relationship Type="http://schemas.openxmlformats.org/officeDocument/2006/relationships/theme" Target="/ppt/slideMasters/theme/theme1.xml" Id="R70ecfc80f7cd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b7a8a38f1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b2390fe6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48dd6d77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3998907e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e014c78a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0ab7fabb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6220b8b2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