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519a15135c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e02c0bdf724a60"/>
  </p:sldMasterIdLst>
  <p:sldIdLst>
    <p:sldId xmlns:r="http://schemas.openxmlformats.org/officeDocument/2006/relationships" id="256" r:id="Rd10f3ee37e334d88"/>
    <p:sldId xmlns:r="http://schemas.openxmlformats.org/officeDocument/2006/relationships" id="257" r:id="R31e0dbedfb1246d4"/>
    <p:sldId xmlns:r="http://schemas.openxmlformats.org/officeDocument/2006/relationships" id="258" r:id="Rbf65a77e53df4a39"/>
    <p:sldId xmlns:r="http://schemas.openxmlformats.org/officeDocument/2006/relationships" id="259" r:id="R2405b63bf6534e40"/>
    <p:sldId xmlns:r="http://schemas.openxmlformats.org/officeDocument/2006/relationships" id="260" r:id="Rad3c03cb17d94cd3"/>
    <p:sldId xmlns:r="http://schemas.openxmlformats.org/officeDocument/2006/relationships" id="261" r:id="R9f94d121550842a5"/>
    <p:sldId xmlns:r="http://schemas.openxmlformats.org/officeDocument/2006/relationships" id="262" r:id="Rcbe3cc235f4b47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02c0bdf724a60" /><Relationship Type="http://schemas.openxmlformats.org/officeDocument/2006/relationships/slide" Target="/ppt/slides/slide1.xml" Id="Rd10f3ee37e334d88" /><Relationship Type="http://schemas.openxmlformats.org/officeDocument/2006/relationships/slide" Target="/ppt/slides/slide2.xml" Id="R31e0dbedfb1246d4" /><Relationship Type="http://schemas.openxmlformats.org/officeDocument/2006/relationships/slide" Target="/ppt/slides/slide3.xml" Id="Rbf65a77e53df4a39" /><Relationship Type="http://schemas.openxmlformats.org/officeDocument/2006/relationships/slide" Target="/ppt/slides/slide4.xml" Id="R2405b63bf6534e40" /><Relationship Type="http://schemas.openxmlformats.org/officeDocument/2006/relationships/slide" Target="/ppt/slides/slide5.xml" Id="Rad3c03cb17d94cd3" /><Relationship Type="http://schemas.openxmlformats.org/officeDocument/2006/relationships/slide" Target="/ppt/slides/slide6.xml" Id="R9f94d121550842a5" /><Relationship Type="http://schemas.openxmlformats.org/officeDocument/2006/relationships/slide" Target="/ppt/slides/slide7.xml" Id="Rcbe3cc235f4b47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cdc506f6146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d981dda91469e" /><Relationship Type="http://schemas.openxmlformats.org/officeDocument/2006/relationships/theme" Target="/ppt/slideMasters/theme/theme1.xml" Id="R3fd1188c67ec4e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d981dda9146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49c6f5d374a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5878b1fb44b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dbe8f007844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62c1ccd644e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fc5cbc2f54a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0f1f494ca4a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907991cff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HEGGLAND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10 181 225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10 184 221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HILDE-GUNN MYRDAL HEGGLAND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Lyngholen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920 742 947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HEGGLAND AS</a:t>
            </a:r>
          </a:p>
        </p:txBody>
      </p:sp>
    </p:spTree>
  </p:cSld>
  <p:clrMapOvr>
    <a:masterClrMapping xmlns:a="http://schemas.openxmlformats.org/drawingml/2006/main"/>
  </p:clrMapOvr>
</p:sld>
</file>