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c88bf0fa6748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c85e7f7b6d4967"/>
  </p:sldMasterIdLst>
  <p:sldIdLst>
    <p:sldId xmlns:r="http://schemas.openxmlformats.org/officeDocument/2006/relationships" id="256" r:id="Rdb129696ac574143"/>
    <p:sldId xmlns:r="http://schemas.openxmlformats.org/officeDocument/2006/relationships" id="257" r:id="R354e53c9aab04cd3"/>
    <p:sldId xmlns:r="http://schemas.openxmlformats.org/officeDocument/2006/relationships" id="258" r:id="R417f1268238145c8"/>
    <p:sldId xmlns:r="http://schemas.openxmlformats.org/officeDocument/2006/relationships" id="259" r:id="Ra094e69360034f69"/>
    <p:sldId xmlns:r="http://schemas.openxmlformats.org/officeDocument/2006/relationships" id="260" r:id="R7965741c41504782"/>
    <p:sldId xmlns:r="http://schemas.openxmlformats.org/officeDocument/2006/relationships" id="261" r:id="Ref2d1c804f1a4528"/>
    <p:sldId xmlns:r="http://schemas.openxmlformats.org/officeDocument/2006/relationships" id="262" r:id="R013c9354b95e42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c85e7f7b6d4967" /><Relationship Type="http://schemas.openxmlformats.org/officeDocument/2006/relationships/slide" Target="/ppt/slides/slide1.xml" Id="Rdb129696ac574143" /><Relationship Type="http://schemas.openxmlformats.org/officeDocument/2006/relationships/slide" Target="/ppt/slides/slide2.xml" Id="R354e53c9aab04cd3" /><Relationship Type="http://schemas.openxmlformats.org/officeDocument/2006/relationships/slide" Target="/ppt/slides/slide3.xml" Id="R417f1268238145c8" /><Relationship Type="http://schemas.openxmlformats.org/officeDocument/2006/relationships/slide" Target="/ppt/slides/slide4.xml" Id="Ra094e69360034f69" /><Relationship Type="http://schemas.openxmlformats.org/officeDocument/2006/relationships/slide" Target="/ppt/slides/slide5.xml" Id="R7965741c41504782" /><Relationship Type="http://schemas.openxmlformats.org/officeDocument/2006/relationships/slide" Target="/ppt/slides/slide6.xml" Id="Ref2d1c804f1a4528" /><Relationship Type="http://schemas.openxmlformats.org/officeDocument/2006/relationships/slide" Target="/ppt/slides/slide7.xml" Id="R013c9354b95e42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3989ddd1844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9dafa36ff47df" /><Relationship Type="http://schemas.openxmlformats.org/officeDocument/2006/relationships/theme" Target="/ppt/slideMasters/theme/theme1.xml" Id="Redd6f07b497e4a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d9dafa36ff47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3715dbaf742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c341982d44f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16bf025b747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86273758e4d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a25dd4b604b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3ecabbfb74c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bc9fd753247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CONTABILE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CONTABILE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18 479 589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4 360 337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3 525 498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8 256 634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YNGVE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TONE KASPARA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TONE KASPARA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 INVEST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YNGVE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Sjømannsvegen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oddvar@contabile.no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www.contabile.no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920 738 001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