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a81f7af1bce4a5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5aecf5fad3441ce"/>
  </p:sldMasterIdLst>
  <p:sldIdLst>
    <p:sldId xmlns:r="http://schemas.openxmlformats.org/officeDocument/2006/relationships" id="256" r:id="R2f0c1a2953f54fc8"/>
    <p:sldId xmlns:r="http://schemas.openxmlformats.org/officeDocument/2006/relationships" id="257" r:id="R46d7bd4fcf034e9c"/>
    <p:sldId xmlns:r="http://schemas.openxmlformats.org/officeDocument/2006/relationships" id="258" r:id="Re6c7aa27acc44d91"/>
    <p:sldId xmlns:r="http://schemas.openxmlformats.org/officeDocument/2006/relationships" id="259" r:id="Raac310d74fad4759"/>
    <p:sldId xmlns:r="http://schemas.openxmlformats.org/officeDocument/2006/relationships" id="260" r:id="Rc1bd7221be8145aa"/>
    <p:sldId xmlns:r="http://schemas.openxmlformats.org/officeDocument/2006/relationships" id="261" r:id="R34d3a1795d254419"/>
    <p:sldId xmlns:r="http://schemas.openxmlformats.org/officeDocument/2006/relationships" id="262" r:id="Ra8ea9647596a41b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aecf5fad3441ce" /><Relationship Type="http://schemas.openxmlformats.org/officeDocument/2006/relationships/slide" Target="/ppt/slides/slide1.xml" Id="R2f0c1a2953f54fc8" /><Relationship Type="http://schemas.openxmlformats.org/officeDocument/2006/relationships/slide" Target="/ppt/slides/slide2.xml" Id="R46d7bd4fcf034e9c" /><Relationship Type="http://schemas.openxmlformats.org/officeDocument/2006/relationships/slide" Target="/ppt/slides/slide3.xml" Id="Re6c7aa27acc44d91" /><Relationship Type="http://schemas.openxmlformats.org/officeDocument/2006/relationships/slide" Target="/ppt/slides/slide4.xml" Id="Raac310d74fad4759" /><Relationship Type="http://schemas.openxmlformats.org/officeDocument/2006/relationships/slide" Target="/ppt/slides/slide5.xml" Id="Rc1bd7221be8145aa" /><Relationship Type="http://schemas.openxmlformats.org/officeDocument/2006/relationships/slide" Target="/ppt/slides/slide6.xml" Id="R34d3a1795d254419" /><Relationship Type="http://schemas.openxmlformats.org/officeDocument/2006/relationships/slide" Target="/ppt/slides/slide7.xml" Id="Ra8ea9647596a41b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e6842123427459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c227ed14e240ed" /><Relationship Type="http://schemas.openxmlformats.org/officeDocument/2006/relationships/theme" Target="/ppt/slideMasters/theme/theme1.xml" Id="R75d93f81651c489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cc227ed14e240e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355d9781d1412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fba96de24f4c1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d5816d673246c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6afd6c213d45d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d7d1395a8f4fc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d9a2c206f14a6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582ec2570f41f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KLA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KLA HOLDING AS ble etablert [år] og holder til i Bryne.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−17 323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7 567 925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10 796 675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10 851 124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SILJE GJERDE KLAUSSEN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Raunevegen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4345 Bryne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920 721 613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KLA HOLDING AS</a:t>
            </a:r>
          </a:p>
        </p:txBody>
      </p:sp>
    </p:spTree>
  </p:cSld>
  <p:clrMapOvr>
    <a:masterClrMapping xmlns:a="http://schemas.openxmlformats.org/drawingml/2006/main"/>
  </p:clrMapOvr>
</p:sld>
</file>