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e6f27d9d14b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a84b1d42e4a5c"/>
  </p:sldMasterIdLst>
  <p:sldIdLst>
    <p:sldId xmlns:r="http://schemas.openxmlformats.org/officeDocument/2006/relationships" id="256" r:id="Rf55d09a120e6406a"/>
    <p:sldId xmlns:r="http://schemas.openxmlformats.org/officeDocument/2006/relationships" id="257" r:id="Rcacd440f851746e1"/>
    <p:sldId xmlns:r="http://schemas.openxmlformats.org/officeDocument/2006/relationships" id="258" r:id="R1f13bbddf1584eb4"/>
    <p:sldId xmlns:r="http://schemas.openxmlformats.org/officeDocument/2006/relationships" id="259" r:id="R6f326a210b0f47ea"/>
    <p:sldId xmlns:r="http://schemas.openxmlformats.org/officeDocument/2006/relationships" id="260" r:id="R4de1457a8b29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a84b1d42e4a5c" /><Relationship Type="http://schemas.openxmlformats.org/officeDocument/2006/relationships/slide" Target="/ppt/slides/slide1.xml" Id="Rf55d09a120e6406a" /><Relationship Type="http://schemas.openxmlformats.org/officeDocument/2006/relationships/slide" Target="/ppt/slides/slide2.xml" Id="Rcacd440f851746e1" /><Relationship Type="http://schemas.openxmlformats.org/officeDocument/2006/relationships/slide" Target="/ppt/slides/slide3.xml" Id="R1f13bbddf1584eb4" /><Relationship Type="http://schemas.openxmlformats.org/officeDocument/2006/relationships/slide" Target="/ppt/slides/slide4.xml" Id="R6f326a210b0f47ea" /><Relationship Type="http://schemas.openxmlformats.org/officeDocument/2006/relationships/slide" Target="/ppt/slides/slide5.xml" Id="R4de1457a8b29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719c20d2b43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b528e30244438" /><Relationship Type="http://schemas.openxmlformats.org/officeDocument/2006/relationships/theme" Target="/ppt/slideMasters/theme/theme1.xml" Id="R225cc7e3d676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2b528e302444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d866d4989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fa76255e4c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da39fcb744f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a5f404de44b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650b0a3bf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INNLANDET FYLKESKOMMUNE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FYLKESKOMMUNE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920 717 152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INNLANDET FYLKESKOMMUNE</a:t>
            </a:r>
          </a:p>
        </p:txBody>
      </p:sp>
    </p:spTree>
  </p:cSld>
  <p:clrMapOvr>
    <a:masterClrMapping xmlns:a="http://schemas.openxmlformats.org/drawingml/2006/main"/>
  </p:clrMapOvr>
</p:sld>
</file>