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bcad410e314e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a134edfda94a6c"/>
  </p:sldMasterIdLst>
  <p:sldIdLst>
    <p:sldId xmlns:r="http://schemas.openxmlformats.org/officeDocument/2006/relationships" id="256" r:id="Re78f127385764176"/>
    <p:sldId xmlns:r="http://schemas.openxmlformats.org/officeDocument/2006/relationships" id="257" r:id="R972d7081eaf84841"/>
    <p:sldId xmlns:r="http://schemas.openxmlformats.org/officeDocument/2006/relationships" id="258" r:id="Rff18dd70482b4092"/>
    <p:sldId xmlns:r="http://schemas.openxmlformats.org/officeDocument/2006/relationships" id="259" r:id="R1624c7f190564b72"/>
    <p:sldId xmlns:r="http://schemas.openxmlformats.org/officeDocument/2006/relationships" id="260" r:id="R1bff1891fb544916"/>
    <p:sldId xmlns:r="http://schemas.openxmlformats.org/officeDocument/2006/relationships" id="261" r:id="Re531fc5fbb5c46ea"/>
    <p:sldId xmlns:r="http://schemas.openxmlformats.org/officeDocument/2006/relationships" id="262" r:id="R87d88d848ca844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134edfda94a6c" /><Relationship Type="http://schemas.openxmlformats.org/officeDocument/2006/relationships/slide" Target="/ppt/slides/slide1.xml" Id="Re78f127385764176" /><Relationship Type="http://schemas.openxmlformats.org/officeDocument/2006/relationships/slide" Target="/ppt/slides/slide2.xml" Id="R972d7081eaf84841" /><Relationship Type="http://schemas.openxmlformats.org/officeDocument/2006/relationships/slide" Target="/ppt/slides/slide3.xml" Id="Rff18dd70482b4092" /><Relationship Type="http://schemas.openxmlformats.org/officeDocument/2006/relationships/slide" Target="/ppt/slides/slide4.xml" Id="R1624c7f190564b72" /><Relationship Type="http://schemas.openxmlformats.org/officeDocument/2006/relationships/slide" Target="/ppt/slides/slide5.xml" Id="R1bff1891fb544916" /><Relationship Type="http://schemas.openxmlformats.org/officeDocument/2006/relationships/slide" Target="/ppt/slides/slide6.xml" Id="Re531fc5fbb5c46ea" /><Relationship Type="http://schemas.openxmlformats.org/officeDocument/2006/relationships/slide" Target="/ppt/slides/slide7.xml" Id="R87d88d848ca844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70da1e05f45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ba979788845ab" /><Relationship Type="http://schemas.openxmlformats.org/officeDocument/2006/relationships/theme" Target="/ppt/slideMasters/theme/theme1.xml" Id="R651f99e7112e41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3ba979788845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e31e7c44c4f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0a40f15c643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3bea3fdda4e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a5f674e164f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63427a5b749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8c02cfba74f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0e47053e343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WIKBORG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4 152 019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66 577 290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67 053 391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GEIR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88 34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pia@wikborg.com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920 683 207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