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7c8f76c9e47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80557c8f1c4466"/>
  </p:sldMasterIdLst>
  <p:sldIdLst>
    <p:sldId xmlns:r="http://schemas.openxmlformats.org/officeDocument/2006/relationships" id="256" r:id="R7a7e16b7b1ec4500"/>
    <p:sldId xmlns:r="http://schemas.openxmlformats.org/officeDocument/2006/relationships" id="257" r:id="R0e1f1683e13d48dd"/>
    <p:sldId xmlns:r="http://schemas.openxmlformats.org/officeDocument/2006/relationships" id="258" r:id="Rbe895251bb9b4824"/>
    <p:sldId xmlns:r="http://schemas.openxmlformats.org/officeDocument/2006/relationships" id="259" r:id="Rd0975e99f0a44cf3"/>
    <p:sldId xmlns:r="http://schemas.openxmlformats.org/officeDocument/2006/relationships" id="260" r:id="Rb6f2af26ebf94ad3"/>
    <p:sldId xmlns:r="http://schemas.openxmlformats.org/officeDocument/2006/relationships" id="261" r:id="Ra06f295158b74081"/>
    <p:sldId xmlns:r="http://schemas.openxmlformats.org/officeDocument/2006/relationships" id="262" r:id="R8bb77340b8c040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0557c8f1c4466" /><Relationship Type="http://schemas.openxmlformats.org/officeDocument/2006/relationships/slide" Target="/ppt/slides/slide1.xml" Id="R7a7e16b7b1ec4500" /><Relationship Type="http://schemas.openxmlformats.org/officeDocument/2006/relationships/slide" Target="/ppt/slides/slide2.xml" Id="R0e1f1683e13d48dd" /><Relationship Type="http://schemas.openxmlformats.org/officeDocument/2006/relationships/slide" Target="/ppt/slides/slide3.xml" Id="Rbe895251bb9b4824" /><Relationship Type="http://schemas.openxmlformats.org/officeDocument/2006/relationships/slide" Target="/ppt/slides/slide4.xml" Id="Rd0975e99f0a44cf3" /><Relationship Type="http://schemas.openxmlformats.org/officeDocument/2006/relationships/slide" Target="/ppt/slides/slide5.xml" Id="Rb6f2af26ebf94ad3" /><Relationship Type="http://schemas.openxmlformats.org/officeDocument/2006/relationships/slide" Target="/ppt/slides/slide6.xml" Id="Ra06f295158b74081" /><Relationship Type="http://schemas.openxmlformats.org/officeDocument/2006/relationships/slide" Target="/ppt/slides/slide7.xml" Id="R8bb77340b8c040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342c7772c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0d5d645ee4d44" /><Relationship Type="http://schemas.openxmlformats.org/officeDocument/2006/relationships/theme" Target="/ppt/slideMasters/theme/theme1.xml" Id="Rcde762250e3b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0d5d645ee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493318c0c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225a4835e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d9fa0e2474c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960398b12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3784e8481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4d55f8d23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5417c800f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FJORD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30 362 653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10 221 496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EIER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REKSNES JAGODA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920 679 919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