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37b7a8b89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62b696dac4254"/>
  </p:sldMasterIdLst>
  <p:sldIdLst>
    <p:sldId xmlns:r="http://schemas.openxmlformats.org/officeDocument/2006/relationships" id="256" r:id="Rf380bd75809d4584"/>
    <p:sldId xmlns:r="http://schemas.openxmlformats.org/officeDocument/2006/relationships" id="257" r:id="R76e292e087724a48"/>
    <p:sldId xmlns:r="http://schemas.openxmlformats.org/officeDocument/2006/relationships" id="258" r:id="Rdaf283664e0c4ee4"/>
    <p:sldId xmlns:r="http://schemas.openxmlformats.org/officeDocument/2006/relationships" id="259" r:id="R3138c6db66fd42be"/>
    <p:sldId xmlns:r="http://schemas.openxmlformats.org/officeDocument/2006/relationships" id="260" r:id="Rdd0c05d3f97346b7"/>
    <p:sldId xmlns:r="http://schemas.openxmlformats.org/officeDocument/2006/relationships" id="261" r:id="R911f3129fc54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62b696dac4254" /><Relationship Type="http://schemas.openxmlformats.org/officeDocument/2006/relationships/slide" Target="/ppt/slides/slide1.xml" Id="Rf380bd75809d4584" /><Relationship Type="http://schemas.openxmlformats.org/officeDocument/2006/relationships/slide" Target="/ppt/slides/slide2.xml" Id="R76e292e087724a48" /><Relationship Type="http://schemas.openxmlformats.org/officeDocument/2006/relationships/slide" Target="/ppt/slides/slide3.xml" Id="Rdaf283664e0c4ee4" /><Relationship Type="http://schemas.openxmlformats.org/officeDocument/2006/relationships/slide" Target="/ppt/slides/slide4.xml" Id="R3138c6db66fd42be" /><Relationship Type="http://schemas.openxmlformats.org/officeDocument/2006/relationships/slide" Target="/ppt/slides/slide5.xml" Id="Rdd0c05d3f97346b7" /><Relationship Type="http://schemas.openxmlformats.org/officeDocument/2006/relationships/slide" Target="/ppt/slides/slide6.xml" Id="R911f3129fc54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26da182a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e72dd55347be" /><Relationship Type="http://schemas.openxmlformats.org/officeDocument/2006/relationships/theme" Target="/ppt/slideMasters/theme/theme1.xml" Id="R1308ca3fc8d3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1e72dd553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984e5357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f9e4d99f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0f593da4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2da175d4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39a1d5ac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d54751df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