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32b5782311845e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1ae944760634751"/>
  </p:sldMasterIdLst>
  <p:sldIdLst>
    <p:sldId xmlns:r="http://schemas.openxmlformats.org/officeDocument/2006/relationships" id="256" r:id="R2a33a2d5b92b4c79"/>
    <p:sldId xmlns:r="http://schemas.openxmlformats.org/officeDocument/2006/relationships" id="257" r:id="R98d4a71322864aef"/>
    <p:sldId xmlns:r="http://schemas.openxmlformats.org/officeDocument/2006/relationships" id="258" r:id="R3e6004f60d9c4c65"/>
    <p:sldId xmlns:r="http://schemas.openxmlformats.org/officeDocument/2006/relationships" id="259" r:id="R0ab8db12da6f454d"/>
    <p:sldId xmlns:r="http://schemas.openxmlformats.org/officeDocument/2006/relationships" id="260" r:id="R59cf60186c234065"/>
    <p:sldId xmlns:r="http://schemas.openxmlformats.org/officeDocument/2006/relationships" id="261" r:id="R295706b632de47ff"/>
    <p:sldId xmlns:r="http://schemas.openxmlformats.org/officeDocument/2006/relationships" id="262" r:id="R2d567ec5f6df417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1ae944760634751" /><Relationship Type="http://schemas.openxmlformats.org/officeDocument/2006/relationships/slide" Target="/ppt/slides/slide1.xml" Id="R2a33a2d5b92b4c79" /><Relationship Type="http://schemas.openxmlformats.org/officeDocument/2006/relationships/slide" Target="/ppt/slides/slide2.xml" Id="R98d4a71322864aef" /><Relationship Type="http://schemas.openxmlformats.org/officeDocument/2006/relationships/slide" Target="/ppt/slides/slide3.xml" Id="R3e6004f60d9c4c65" /><Relationship Type="http://schemas.openxmlformats.org/officeDocument/2006/relationships/slide" Target="/ppt/slides/slide4.xml" Id="R0ab8db12da6f454d" /><Relationship Type="http://schemas.openxmlformats.org/officeDocument/2006/relationships/slide" Target="/ppt/slides/slide5.xml" Id="R59cf60186c234065" /><Relationship Type="http://schemas.openxmlformats.org/officeDocument/2006/relationships/slide" Target="/ppt/slides/slide6.xml" Id="R295706b632de47ff" /><Relationship Type="http://schemas.openxmlformats.org/officeDocument/2006/relationships/slide" Target="/ppt/slides/slide7.xml" Id="R2d567ec5f6df417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d652b8293404f5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aaa827cfb34178" /><Relationship Type="http://schemas.openxmlformats.org/officeDocument/2006/relationships/theme" Target="/ppt/slideMasters/theme/theme1.xml" Id="R1eef83cc7ed7417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4aaa827cfb3417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9d679f43214f4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3458cf06814ad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3445c3237b4f2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ca80314768441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6773374331413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a097fb9362408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887428ff5f447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NORDRE HOLO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NORDRE HOLO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NORDRE HOLO AS ble etablert [år] og holder til i Slependen.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NORDRE HOLO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NORDRE HOLO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NORDRE HOLO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−29 006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−10 603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9 257 982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11 394 396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NORDRE HOLO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HENNING CHRISTIAN HOFF WIKBORG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NORDRE HOLO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Vestmarkveien 108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1341 Slependen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920 669 484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NORDRE HOLO AS</a:t>
            </a:r>
          </a:p>
        </p:txBody>
      </p:sp>
    </p:spTree>
  </p:cSld>
  <p:clrMapOvr>
    <a:masterClrMapping xmlns:a="http://schemas.openxmlformats.org/drawingml/2006/main"/>
  </p:clrMapOvr>
</p:sld>
</file>