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a082ee51d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b4a4f1d8a44d9"/>
  </p:sldMasterIdLst>
  <p:sldIdLst>
    <p:sldId xmlns:r="http://schemas.openxmlformats.org/officeDocument/2006/relationships" id="256" r:id="Rcad5956d7ad74084"/>
    <p:sldId xmlns:r="http://schemas.openxmlformats.org/officeDocument/2006/relationships" id="257" r:id="R05c2a7947c28447d"/>
    <p:sldId xmlns:r="http://schemas.openxmlformats.org/officeDocument/2006/relationships" id="258" r:id="Rf3cff09b67e748ee"/>
    <p:sldId xmlns:r="http://schemas.openxmlformats.org/officeDocument/2006/relationships" id="259" r:id="Rca82a73baa8a4269"/>
    <p:sldId xmlns:r="http://schemas.openxmlformats.org/officeDocument/2006/relationships" id="260" r:id="Rb6195a574aec4fd4"/>
    <p:sldId xmlns:r="http://schemas.openxmlformats.org/officeDocument/2006/relationships" id="261" r:id="Rc0fa7df2e30d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b4a4f1d8a44d9" /><Relationship Type="http://schemas.openxmlformats.org/officeDocument/2006/relationships/slide" Target="/ppt/slides/slide1.xml" Id="Rcad5956d7ad74084" /><Relationship Type="http://schemas.openxmlformats.org/officeDocument/2006/relationships/slide" Target="/ppt/slides/slide2.xml" Id="R05c2a7947c28447d" /><Relationship Type="http://schemas.openxmlformats.org/officeDocument/2006/relationships/slide" Target="/ppt/slides/slide3.xml" Id="Rf3cff09b67e748ee" /><Relationship Type="http://schemas.openxmlformats.org/officeDocument/2006/relationships/slide" Target="/ppt/slides/slide4.xml" Id="Rca82a73baa8a4269" /><Relationship Type="http://schemas.openxmlformats.org/officeDocument/2006/relationships/slide" Target="/ppt/slides/slide5.xml" Id="Rb6195a574aec4fd4" /><Relationship Type="http://schemas.openxmlformats.org/officeDocument/2006/relationships/slide" Target="/ppt/slides/slide6.xml" Id="Rc0fa7df2e30d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3534e2f71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5914cec44ffc" /><Relationship Type="http://schemas.openxmlformats.org/officeDocument/2006/relationships/theme" Target="/ppt/slideMasters/theme/theme1.xml" Id="R0e2d6cbd83a6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25914cec4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720d562f3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689e0d9d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5a1f1653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92f4ad1da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4700d3ff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b877fe54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HOLO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Vestmarkveien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920 669 484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HOLO AS</a:t>
            </a:r>
          </a:p>
        </p:txBody>
      </p:sp>
    </p:spTree>
  </p:cSld>
  <p:clrMapOvr>
    <a:masterClrMapping xmlns:a="http://schemas.openxmlformats.org/drawingml/2006/main"/>
  </p:clrMapOvr>
</p:sld>
</file>