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f6264d08349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635d3a83a4150"/>
  </p:sldMasterIdLst>
  <p:sldIdLst>
    <p:sldId xmlns:r="http://schemas.openxmlformats.org/officeDocument/2006/relationships" id="256" r:id="R382a9c361b2540c9"/>
    <p:sldId xmlns:r="http://schemas.openxmlformats.org/officeDocument/2006/relationships" id="257" r:id="R77f382ee9d4c4869"/>
    <p:sldId xmlns:r="http://schemas.openxmlformats.org/officeDocument/2006/relationships" id="258" r:id="R15b4a430fc5344d3"/>
    <p:sldId xmlns:r="http://schemas.openxmlformats.org/officeDocument/2006/relationships" id="259" r:id="R1f850a08c2b24ebe"/>
    <p:sldId xmlns:r="http://schemas.openxmlformats.org/officeDocument/2006/relationships" id="260" r:id="Rfb6cd2231e1e41bb"/>
    <p:sldId xmlns:r="http://schemas.openxmlformats.org/officeDocument/2006/relationships" id="261" r:id="R2f8ea7bff1f54731"/>
    <p:sldId xmlns:r="http://schemas.openxmlformats.org/officeDocument/2006/relationships" id="262" r:id="R74d5a483788e4d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635d3a83a4150" /><Relationship Type="http://schemas.openxmlformats.org/officeDocument/2006/relationships/slide" Target="/ppt/slides/slide1.xml" Id="R382a9c361b2540c9" /><Relationship Type="http://schemas.openxmlformats.org/officeDocument/2006/relationships/slide" Target="/ppt/slides/slide2.xml" Id="R77f382ee9d4c4869" /><Relationship Type="http://schemas.openxmlformats.org/officeDocument/2006/relationships/slide" Target="/ppt/slides/slide3.xml" Id="R15b4a430fc5344d3" /><Relationship Type="http://schemas.openxmlformats.org/officeDocument/2006/relationships/slide" Target="/ppt/slides/slide4.xml" Id="R1f850a08c2b24ebe" /><Relationship Type="http://schemas.openxmlformats.org/officeDocument/2006/relationships/slide" Target="/ppt/slides/slide5.xml" Id="Rfb6cd2231e1e41bb" /><Relationship Type="http://schemas.openxmlformats.org/officeDocument/2006/relationships/slide" Target="/ppt/slides/slide6.xml" Id="R2f8ea7bff1f54731" /><Relationship Type="http://schemas.openxmlformats.org/officeDocument/2006/relationships/slide" Target="/ppt/slides/slide7.xml" Id="R74d5a483788e4d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d13169ca7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28a99009c4b54" /><Relationship Type="http://schemas.openxmlformats.org/officeDocument/2006/relationships/theme" Target="/ppt/slideMasters/theme/theme1.xml" Id="R3a084fb6154c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d28a99009c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96d7d5dc24a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c7f368fc1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1384f55534d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52432d887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824f889c44b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0e64b06634a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f7877458441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−178 209 767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407 871 429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418 586 864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Bekken, Tyholtveien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920 656 374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