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26616f58e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814462b0c4c06"/>
  </p:sldMasterIdLst>
  <p:sldIdLst>
    <p:sldId xmlns:r="http://schemas.openxmlformats.org/officeDocument/2006/relationships" id="256" r:id="R1743ae4d67a34907"/>
    <p:sldId xmlns:r="http://schemas.openxmlformats.org/officeDocument/2006/relationships" id="257" r:id="R0ef7c5ee8b474ce1"/>
    <p:sldId xmlns:r="http://schemas.openxmlformats.org/officeDocument/2006/relationships" id="258" r:id="R6e05efce6a81453a"/>
    <p:sldId xmlns:r="http://schemas.openxmlformats.org/officeDocument/2006/relationships" id="259" r:id="R9d9c9fb84ea24ac0"/>
    <p:sldId xmlns:r="http://schemas.openxmlformats.org/officeDocument/2006/relationships" id="260" r:id="R7a0f3386c85c4eb3"/>
    <p:sldId xmlns:r="http://schemas.openxmlformats.org/officeDocument/2006/relationships" id="261" r:id="R10c8b83790174006"/>
    <p:sldId xmlns:r="http://schemas.openxmlformats.org/officeDocument/2006/relationships" id="262" r:id="R1b13b52ebc7f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814462b0c4c06" /><Relationship Type="http://schemas.openxmlformats.org/officeDocument/2006/relationships/slide" Target="/ppt/slides/slide1.xml" Id="R1743ae4d67a34907" /><Relationship Type="http://schemas.openxmlformats.org/officeDocument/2006/relationships/slide" Target="/ppt/slides/slide2.xml" Id="R0ef7c5ee8b474ce1" /><Relationship Type="http://schemas.openxmlformats.org/officeDocument/2006/relationships/slide" Target="/ppt/slides/slide3.xml" Id="R6e05efce6a81453a" /><Relationship Type="http://schemas.openxmlformats.org/officeDocument/2006/relationships/slide" Target="/ppt/slides/slide4.xml" Id="R9d9c9fb84ea24ac0" /><Relationship Type="http://schemas.openxmlformats.org/officeDocument/2006/relationships/slide" Target="/ppt/slides/slide5.xml" Id="R7a0f3386c85c4eb3" /><Relationship Type="http://schemas.openxmlformats.org/officeDocument/2006/relationships/slide" Target="/ppt/slides/slide6.xml" Id="R10c8b83790174006" /><Relationship Type="http://schemas.openxmlformats.org/officeDocument/2006/relationships/slide" Target="/ppt/slides/slide7.xml" Id="R1b13b52ebc7f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dd190cb3f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8e725e0443a7" /><Relationship Type="http://schemas.openxmlformats.org/officeDocument/2006/relationships/theme" Target="/ppt/slideMasters/theme/theme1.xml" Id="R289990efb789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18e725e0443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d0230c07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2611e59946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212426cc8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caf5d50b2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f151ed49141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982502708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5b09f1e53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