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12c9891ef041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53df70bc2e48e4"/>
  </p:sldMasterIdLst>
  <p:sldIdLst>
    <p:sldId xmlns:r="http://schemas.openxmlformats.org/officeDocument/2006/relationships" id="256" r:id="R91a7c4ff2c0841b0"/>
    <p:sldId xmlns:r="http://schemas.openxmlformats.org/officeDocument/2006/relationships" id="257" r:id="R51f2fc3f694e474c"/>
    <p:sldId xmlns:r="http://schemas.openxmlformats.org/officeDocument/2006/relationships" id="258" r:id="Rfb9d1dc1814143ed"/>
    <p:sldId xmlns:r="http://schemas.openxmlformats.org/officeDocument/2006/relationships" id="259" r:id="R6436e6a5369b46e7"/>
    <p:sldId xmlns:r="http://schemas.openxmlformats.org/officeDocument/2006/relationships" id="260" r:id="R8718c2f817c347a2"/>
    <p:sldId xmlns:r="http://schemas.openxmlformats.org/officeDocument/2006/relationships" id="261" r:id="R6577ae9cb774442f"/>
    <p:sldId xmlns:r="http://schemas.openxmlformats.org/officeDocument/2006/relationships" id="262" r:id="Rc042130c49e541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3df70bc2e48e4" /><Relationship Type="http://schemas.openxmlformats.org/officeDocument/2006/relationships/slide" Target="/ppt/slides/slide1.xml" Id="R91a7c4ff2c0841b0" /><Relationship Type="http://schemas.openxmlformats.org/officeDocument/2006/relationships/slide" Target="/ppt/slides/slide2.xml" Id="R51f2fc3f694e474c" /><Relationship Type="http://schemas.openxmlformats.org/officeDocument/2006/relationships/slide" Target="/ppt/slides/slide3.xml" Id="Rfb9d1dc1814143ed" /><Relationship Type="http://schemas.openxmlformats.org/officeDocument/2006/relationships/slide" Target="/ppt/slides/slide4.xml" Id="R6436e6a5369b46e7" /><Relationship Type="http://schemas.openxmlformats.org/officeDocument/2006/relationships/slide" Target="/ppt/slides/slide5.xml" Id="R8718c2f817c347a2" /><Relationship Type="http://schemas.openxmlformats.org/officeDocument/2006/relationships/slide" Target="/ppt/slides/slide6.xml" Id="R6577ae9cb774442f" /><Relationship Type="http://schemas.openxmlformats.org/officeDocument/2006/relationships/slide" Target="/ppt/slides/slide7.xml" Id="Rc042130c49e541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fa7dc8b414c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592f603974a92" /><Relationship Type="http://schemas.openxmlformats.org/officeDocument/2006/relationships/theme" Target="/ppt/slideMasters/theme/theme1.xml" Id="Rcf0d744d6ae449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4592f603974a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e62c3457749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8163a5f564d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e9d1373cd48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494656bb642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1fdd449254b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13b50299f4b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6745590d842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3 432 077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81 992 936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82 102 085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AUSTIGARD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Torfæus' gate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920 622 402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 AS</a:t>
            </a:r>
          </a:p>
        </p:txBody>
      </p:sp>
    </p:spTree>
  </p:cSld>
  <p:clrMapOvr>
    <a:masterClrMapping xmlns:a="http://schemas.openxmlformats.org/drawingml/2006/main"/>
  </p:clrMapOvr>
</p:sld>
</file>